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a746b235784c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1bc81a93ef4194"/>
  </p:sldMasterIdLst>
  <p:sldIdLst>
    <p:sldId xmlns:r="http://schemas.openxmlformats.org/officeDocument/2006/relationships" id="256" r:id="R47e4bf7554e94263"/>
    <p:sldId xmlns:r="http://schemas.openxmlformats.org/officeDocument/2006/relationships" id="257" r:id="R07816fb4352444ec"/>
    <p:sldId xmlns:r="http://schemas.openxmlformats.org/officeDocument/2006/relationships" id="258" r:id="R41b92a231436434f"/>
    <p:sldId xmlns:r="http://schemas.openxmlformats.org/officeDocument/2006/relationships" id="259" r:id="R049f183b42284499"/>
    <p:sldId xmlns:r="http://schemas.openxmlformats.org/officeDocument/2006/relationships" id="260" r:id="R593e47fd81c54517"/>
    <p:sldId xmlns:r="http://schemas.openxmlformats.org/officeDocument/2006/relationships" id="261" r:id="R39b8a106551d47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bc81a93ef4194" /><Relationship Type="http://schemas.openxmlformats.org/officeDocument/2006/relationships/slide" Target="/ppt/slides/slide1.xml" Id="R47e4bf7554e94263" /><Relationship Type="http://schemas.openxmlformats.org/officeDocument/2006/relationships/slide" Target="/ppt/slides/slide2.xml" Id="R07816fb4352444ec" /><Relationship Type="http://schemas.openxmlformats.org/officeDocument/2006/relationships/slide" Target="/ppt/slides/slide3.xml" Id="R41b92a231436434f" /><Relationship Type="http://schemas.openxmlformats.org/officeDocument/2006/relationships/slide" Target="/ppt/slides/slide4.xml" Id="R049f183b42284499" /><Relationship Type="http://schemas.openxmlformats.org/officeDocument/2006/relationships/slide" Target="/ppt/slides/slide5.xml" Id="R593e47fd81c54517" /><Relationship Type="http://schemas.openxmlformats.org/officeDocument/2006/relationships/slide" Target="/ppt/slides/slide6.xml" Id="R39b8a106551d47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d5acdd2d6b48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a3b48333b4eb7" /><Relationship Type="http://schemas.openxmlformats.org/officeDocument/2006/relationships/theme" Target="/ppt/slideMasters/theme/theme1.xml" Id="R46adb516233247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2a3b48333b4e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d5c19d56544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e24d3158649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c0832e3fa44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56f0c3685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a9366373a47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64ed0fdfb40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LYSE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118 351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119 851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