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164d8bf57044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4e154645584d7c"/>
  </p:sldMasterIdLst>
  <p:sldIdLst>
    <p:sldId xmlns:r="http://schemas.openxmlformats.org/officeDocument/2006/relationships" id="256" r:id="R413aba59750644ff"/>
    <p:sldId xmlns:r="http://schemas.openxmlformats.org/officeDocument/2006/relationships" id="257" r:id="R1780938ef1224407"/>
    <p:sldId xmlns:r="http://schemas.openxmlformats.org/officeDocument/2006/relationships" id="258" r:id="Ra2ca13bc211647a7"/>
    <p:sldId xmlns:r="http://schemas.openxmlformats.org/officeDocument/2006/relationships" id="259" r:id="Ra301b8cad4e64e6d"/>
    <p:sldId xmlns:r="http://schemas.openxmlformats.org/officeDocument/2006/relationships" id="260" r:id="Rf063116b5bc74a51"/>
    <p:sldId xmlns:r="http://schemas.openxmlformats.org/officeDocument/2006/relationships" id="261" r:id="Ra606edd04c304a62"/>
    <p:sldId xmlns:r="http://schemas.openxmlformats.org/officeDocument/2006/relationships" id="262" r:id="R32119b4ab1f243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4e154645584d7c" /><Relationship Type="http://schemas.openxmlformats.org/officeDocument/2006/relationships/slide" Target="/ppt/slides/slide1.xml" Id="R413aba59750644ff" /><Relationship Type="http://schemas.openxmlformats.org/officeDocument/2006/relationships/slide" Target="/ppt/slides/slide2.xml" Id="R1780938ef1224407" /><Relationship Type="http://schemas.openxmlformats.org/officeDocument/2006/relationships/slide" Target="/ppt/slides/slide3.xml" Id="Ra2ca13bc211647a7" /><Relationship Type="http://schemas.openxmlformats.org/officeDocument/2006/relationships/slide" Target="/ppt/slides/slide4.xml" Id="Ra301b8cad4e64e6d" /><Relationship Type="http://schemas.openxmlformats.org/officeDocument/2006/relationships/slide" Target="/ppt/slides/slide5.xml" Id="Rf063116b5bc74a51" /><Relationship Type="http://schemas.openxmlformats.org/officeDocument/2006/relationships/slide" Target="/ppt/slides/slide6.xml" Id="Ra606edd04c304a62" /><Relationship Type="http://schemas.openxmlformats.org/officeDocument/2006/relationships/slide" Target="/ppt/slides/slide7.xml" Id="R32119b4ab1f243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7658b8a77343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d76429a5e4137" /><Relationship Type="http://schemas.openxmlformats.org/officeDocument/2006/relationships/theme" Target="/ppt/slideMasters/theme/theme1.xml" Id="R21f7bdae19ac45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2d76429a5e41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7ecc64dab44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fa000f9514f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3ff9304f14e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2c94627dd43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4a684c13048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0b63cdd3c4f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813f6d51840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NELO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−3 386 368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7 998 824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445 646 329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447 137 526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EIRIK LORENTZEN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987 702 613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