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8e7d3ce8494b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250f44a3624819"/>
  </p:sldMasterIdLst>
  <p:sldIdLst>
    <p:sldId xmlns:r="http://schemas.openxmlformats.org/officeDocument/2006/relationships" id="256" r:id="R465a340489ad4b47"/>
    <p:sldId xmlns:r="http://schemas.openxmlformats.org/officeDocument/2006/relationships" id="257" r:id="R1e6e0d3ca6494acc"/>
    <p:sldId xmlns:r="http://schemas.openxmlformats.org/officeDocument/2006/relationships" id="258" r:id="Rdc5c6656f6eb480a"/>
    <p:sldId xmlns:r="http://schemas.openxmlformats.org/officeDocument/2006/relationships" id="259" r:id="R4a291e77873a401a"/>
    <p:sldId xmlns:r="http://schemas.openxmlformats.org/officeDocument/2006/relationships" id="260" r:id="Rdfa2bf7364624f34"/>
    <p:sldId xmlns:r="http://schemas.openxmlformats.org/officeDocument/2006/relationships" id="261" r:id="R83a34cf6a435412a"/>
    <p:sldId xmlns:r="http://schemas.openxmlformats.org/officeDocument/2006/relationships" id="262" r:id="R788d82b3b26a46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50f44a3624819" /><Relationship Type="http://schemas.openxmlformats.org/officeDocument/2006/relationships/slide" Target="/ppt/slides/slide1.xml" Id="R465a340489ad4b47" /><Relationship Type="http://schemas.openxmlformats.org/officeDocument/2006/relationships/slide" Target="/ppt/slides/slide2.xml" Id="R1e6e0d3ca6494acc" /><Relationship Type="http://schemas.openxmlformats.org/officeDocument/2006/relationships/slide" Target="/ppt/slides/slide3.xml" Id="Rdc5c6656f6eb480a" /><Relationship Type="http://schemas.openxmlformats.org/officeDocument/2006/relationships/slide" Target="/ppt/slides/slide4.xml" Id="R4a291e77873a401a" /><Relationship Type="http://schemas.openxmlformats.org/officeDocument/2006/relationships/slide" Target="/ppt/slides/slide5.xml" Id="Rdfa2bf7364624f34" /><Relationship Type="http://schemas.openxmlformats.org/officeDocument/2006/relationships/slide" Target="/ppt/slides/slide6.xml" Id="R83a34cf6a435412a" /><Relationship Type="http://schemas.openxmlformats.org/officeDocument/2006/relationships/slide" Target="/ppt/slides/slide7.xml" Id="R788d82b3b26a46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66d1c8bd5743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7602e3e954746" /><Relationship Type="http://schemas.openxmlformats.org/officeDocument/2006/relationships/theme" Target="/ppt/slideMasters/theme/theme1.xml" Id="Re15608e230124a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67602e3e9547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ca43bc590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0083b869444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cf75cadba48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9be3badd3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7945ff8424a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49c6088d948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3a2228a2e44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THON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HOTELS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536 382 331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−70 113 266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−62 997 473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91 874 118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431 298 252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987 753 579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