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f25a63c22245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0a97d672904a2f"/>
  </p:sldMasterIdLst>
  <p:sldIdLst>
    <p:sldId xmlns:r="http://schemas.openxmlformats.org/officeDocument/2006/relationships" id="256" r:id="R297519940c014842"/>
    <p:sldId xmlns:r="http://schemas.openxmlformats.org/officeDocument/2006/relationships" id="257" r:id="R537b88316b57432d"/>
    <p:sldId xmlns:r="http://schemas.openxmlformats.org/officeDocument/2006/relationships" id="258" r:id="R42506e294452487b"/>
    <p:sldId xmlns:r="http://schemas.openxmlformats.org/officeDocument/2006/relationships" id="259" r:id="R19f42655162f453d"/>
    <p:sldId xmlns:r="http://schemas.openxmlformats.org/officeDocument/2006/relationships" id="260" r:id="Rab4eb6ea3ecb4c39"/>
    <p:sldId xmlns:r="http://schemas.openxmlformats.org/officeDocument/2006/relationships" id="261" r:id="Rcfffec84ae8d4698"/>
    <p:sldId xmlns:r="http://schemas.openxmlformats.org/officeDocument/2006/relationships" id="262" r:id="R227769c6c3ad41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0a97d672904a2f" /><Relationship Type="http://schemas.openxmlformats.org/officeDocument/2006/relationships/slide" Target="/ppt/slides/slide1.xml" Id="R297519940c014842" /><Relationship Type="http://schemas.openxmlformats.org/officeDocument/2006/relationships/slide" Target="/ppt/slides/slide2.xml" Id="R537b88316b57432d" /><Relationship Type="http://schemas.openxmlformats.org/officeDocument/2006/relationships/slide" Target="/ppt/slides/slide3.xml" Id="R42506e294452487b" /><Relationship Type="http://schemas.openxmlformats.org/officeDocument/2006/relationships/slide" Target="/ppt/slides/slide4.xml" Id="R19f42655162f453d" /><Relationship Type="http://schemas.openxmlformats.org/officeDocument/2006/relationships/slide" Target="/ppt/slides/slide5.xml" Id="Rab4eb6ea3ecb4c39" /><Relationship Type="http://schemas.openxmlformats.org/officeDocument/2006/relationships/slide" Target="/ppt/slides/slide6.xml" Id="Rcfffec84ae8d4698" /><Relationship Type="http://schemas.openxmlformats.org/officeDocument/2006/relationships/slide" Target="/ppt/slides/slide7.xml" Id="R227769c6c3ad41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b85378d0c342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26215fe18433c" /><Relationship Type="http://schemas.openxmlformats.org/officeDocument/2006/relationships/theme" Target="/ppt/slideMasters/theme/theme1.xml" Id="R54766906476549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a26215fe1843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79791f7254d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261b741c54f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ee5e1ee8b40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947a8737b48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92123a03f45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9cbd29c2e48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203ba89bb45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NORD-PEKO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NORD-PEKO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NORD-PEKO HOLDING AS ble etablert [år] og holder til i Brattholmen.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NORD-PEKO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NORD-PEKO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NORD-PEKO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227 687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33 637 871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33 768 294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NORD-PEKO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ODNE NORDAHL-PEDERSEN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NORD-PEKO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Kjell Nordahl-Pedersen, Arefjordsdalen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5350 Brattholmen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987 927 240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NORD-PEKO HOLDING AS</a:t>
            </a:r>
          </a:p>
        </p:txBody>
      </p:sp>
    </p:spTree>
  </p:cSld>
  <p:clrMapOvr>
    <a:masterClrMapping xmlns:a="http://schemas.openxmlformats.org/drawingml/2006/main"/>
  </p:clrMapOvr>
</p:sld>
</file>