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4565072cdb45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01d1261b1a4f34"/>
  </p:sldMasterIdLst>
  <p:sldIdLst>
    <p:sldId xmlns:r="http://schemas.openxmlformats.org/officeDocument/2006/relationships" id="256" r:id="R9b97cecae0dd4157"/>
    <p:sldId xmlns:r="http://schemas.openxmlformats.org/officeDocument/2006/relationships" id="257" r:id="R383a7d7f2f364dc2"/>
    <p:sldId xmlns:r="http://schemas.openxmlformats.org/officeDocument/2006/relationships" id="258" r:id="R378923bd276345cf"/>
    <p:sldId xmlns:r="http://schemas.openxmlformats.org/officeDocument/2006/relationships" id="259" r:id="R8a3448139688462a"/>
    <p:sldId xmlns:r="http://schemas.openxmlformats.org/officeDocument/2006/relationships" id="260" r:id="R56ef3c74928c47da"/>
    <p:sldId xmlns:r="http://schemas.openxmlformats.org/officeDocument/2006/relationships" id="261" r:id="R2b97043b67e34433"/>
    <p:sldId xmlns:r="http://schemas.openxmlformats.org/officeDocument/2006/relationships" id="262" r:id="R5be5776ea6f74e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1d1261b1a4f34" /><Relationship Type="http://schemas.openxmlformats.org/officeDocument/2006/relationships/slide" Target="/ppt/slides/slide1.xml" Id="R9b97cecae0dd4157" /><Relationship Type="http://schemas.openxmlformats.org/officeDocument/2006/relationships/slide" Target="/ppt/slides/slide2.xml" Id="R383a7d7f2f364dc2" /><Relationship Type="http://schemas.openxmlformats.org/officeDocument/2006/relationships/slide" Target="/ppt/slides/slide3.xml" Id="R378923bd276345cf" /><Relationship Type="http://schemas.openxmlformats.org/officeDocument/2006/relationships/slide" Target="/ppt/slides/slide4.xml" Id="R8a3448139688462a" /><Relationship Type="http://schemas.openxmlformats.org/officeDocument/2006/relationships/slide" Target="/ppt/slides/slide5.xml" Id="R56ef3c74928c47da" /><Relationship Type="http://schemas.openxmlformats.org/officeDocument/2006/relationships/slide" Target="/ppt/slides/slide6.xml" Id="R2b97043b67e34433" /><Relationship Type="http://schemas.openxmlformats.org/officeDocument/2006/relationships/slide" Target="/ppt/slides/slide7.xml" Id="R5be5776ea6f74e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dd22871c741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9c263ab9c4c22" /><Relationship Type="http://schemas.openxmlformats.org/officeDocument/2006/relationships/theme" Target="/ppt/slideMasters/theme/theme1.xml" Id="R63916339499144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19c263ab9c4c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739b7b0c140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88c8c294240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189267ab046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460d016d649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3e4a3e2324e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78468b1c041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12a1f2bc44a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SINECO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SINECO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10 923 599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10 933 991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STEBEKK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987 990 821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