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f0e3a6228547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ec5b604f9a477e"/>
  </p:sldMasterIdLst>
  <p:sldIdLst>
    <p:sldId xmlns:r="http://schemas.openxmlformats.org/officeDocument/2006/relationships" id="256" r:id="Re9d72433feba404a"/>
    <p:sldId xmlns:r="http://schemas.openxmlformats.org/officeDocument/2006/relationships" id="257" r:id="Rc89116626d8c4623"/>
    <p:sldId xmlns:r="http://schemas.openxmlformats.org/officeDocument/2006/relationships" id="258" r:id="R1dccea0e72194993"/>
    <p:sldId xmlns:r="http://schemas.openxmlformats.org/officeDocument/2006/relationships" id="259" r:id="Ra94b89de888b4718"/>
    <p:sldId xmlns:r="http://schemas.openxmlformats.org/officeDocument/2006/relationships" id="260" r:id="R8978759228464b96"/>
    <p:sldId xmlns:r="http://schemas.openxmlformats.org/officeDocument/2006/relationships" id="261" r:id="R2aaea912986349c9"/>
    <p:sldId xmlns:r="http://schemas.openxmlformats.org/officeDocument/2006/relationships" id="262" r:id="R9705f147564842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c5b604f9a477e" /><Relationship Type="http://schemas.openxmlformats.org/officeDocument/2006/relationships/slide" Target="/ppt/slides/slide1.xml" Id="Re9d72433feba404a" /><Relationship Type="http://schemas.openxmlformats.org/officeDocument/2006/relationships/slide" Target="/ppt/slides/slide2.xml" Id="Rc89116626d8c4623" /><Relationship Type="http://schemas.openxmlformats.org/officeDocument/2006/relationships/slide" Target="/ppt/slides/slide3.xml" Id="R1dccea0e72194993" /><Relationship Type="http://schemas.openxmlformats.org/officeDocument/2006/relationships/slide" Target="/ppt/slides/slide4.xml" Id="Ra94b89de888b4718" /><Relationship Type="http://schemas.openxmlformats.org/officeDocument/2006/relationships/slide" Target="/ppt/slides/slide5.xml" Id="R8978759228464b96" /><Relationship Type="http://schemas.openxmlformats.org/officeDocument/2006/relationships/slide" Target="/ppt/slides/slide6.xml" Id="R2aaea912986349c9" /><Relationship Type="http://schemas.openxmlformats.org/officeDocument/2006/relationships/slide" Target="/ppt/slides/slide7.xml" Id="R9705f147564842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aba6bdce944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ede6fb4e44489" /><Relationship Type="http://schemas.openxmlformats.org/officeDocument/2006/relationships/theme" Target="/ppt/slideMasters/theme/theme1.xml" Id="R8f4fa1344777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5ede6fb4e444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329aa2b3b4c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a82113fb240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fe6d0957a48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7fa9d565044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1206f17d744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055b8f24f41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d229a7b9042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STRAND CAMPING &amp; APARTMENT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STRAND CAMPING &amp; APARTMENT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6 838 957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1 474 698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11 185 614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27 464 348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Tøllefsvei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9518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40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988 084 530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