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f8cf304d24f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ccb7ded9234e10"/>
  </p:sldMasterIdLst>
  <p:sldIdLst>
    <p:sldId xmlns:r="http://schemas.openxmlformats.org/officeDocument/2006/relationships" id="256" r:id="Raa115b3f64114f00"/>
    <p:sldId xmlns:r="http://schemas.openxmlformats.org/officeDocument/2006/relationships" id="257" r:id="R4acf73af49054e02"/>
    <p:sldId xmlns:r="http://schemas.openxmlformats.org/officeDocument/2006/relationships" id="258" r:id="R1c28190c0c7647e0"/>
    <p:sldId xmlns:r="http://schemas.openxmlformats.org/officeDocument/2006/relationships" id="259" r:id="Rc4d17c9e44e34dbc"/>
    <p:sldId xmlns:r="http://schemas.openxmlformats.org/officeDocument/2006/relationships" id="260" r:id="R557671c0251342c1"/>
    <p:sldId xmlns:r="http://schemas.openxmlformats.org/officeDocument/2006/relationships" id="261" r:id="R98819b0ff6fe4a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cb7ded9234e10" /><Relationship Type="http://schemas.openxmlformats.org/officeDocument/2006/relationships/slide" Target="/ppt/slides/slide1.xml" Id="Raa115b3f64114f00" /><Relationship Type="http://schemas.openxmlformats.org/officeDocument/2006/relationships/slide" Target="/ppt/slides/slide2.xml" Id="R4acf73af49054e02" /><Relationship Type="http://schemas.openxmlformats.org/officeDocument/2006/relationships/slide" Target="/ppt/slides/slide3.xml" Id="R1c28190c0c7647e0" /><Relationship Type="http://schemas.openxmlformats.org/officeDocument/2006/relationships/slide" Target="/ppt/slides/slide4.xml" Id="Rc4d17c9e44e34dbc" /><Relationship Type="http://schemas.openxmlformats.org/officeDocument/2006/relationships/slide" Target="/ppt/slides/slide5.xml" Id="R557671c0251342c1" /><Relationship Type="http://schemas.openxmlformats.org/officeDocument/2006/relationships/slide" Target="/ppt/slides/slide6.xml" Id="R98819b0ff6fe4a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217dba737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1a0dc03324004" /><Relationship Type="http://schemas.openxmlformats.org/officeDocument/2006/relationships/theme" Target="/ppt/slideMasters/theme/theme1.xml" Id="Rbcf36b32bab7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41a0dc033240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c89ef1d1f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8e0750698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899169cc441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3712bd61449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485c9578d47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efbcfaabb4b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FRITJOF GODTFREDSEN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FRITJOF GODTFREDSEN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Knarreviktoppen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92 89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ofg@c2i.net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