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247f792c6248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c64be92e7b43c6"/>
  </p:sldMasterIdLst>
  <p:sldIdLst>
    <p:sldId xmlns:r="http://schemas.openxmlformats.org/officeDocument/2006/relationships" id="256" r:id="Rab76dd0bd18b43d8"/>
    <p:sldId xmlns:r="http://schemas.openxmlformats.org/officeDocument/2006/relationships" id="257" r:id="R399f5a82535f4285"/>
    <p:sldId xmlns:r="http://schemas.openxmlformats.org/officeDocument/2006/relationships" id="258" r:id="R85c187a7d4e74633"/>
    <p:sldId xmlns:r="http://schemas.openxmlformats.org/officeDocument/2006/relationships" id="259" r:id="Rabd6f98400bb4da0"/>
    <p:sldId xmlns:r="http://schemas.openxmlformats.org/officeDocument/2006/relationships" id="260" r:id="R06a3bef2e7f64baf"/>
    <p:sldId xmlns:r="http://schemas.openxmlformats.org/officeDocument/2006/relationships" id="261" r:id="Rf9ddf3e44a524d19"/>
    <p:sldId xmlns:r="http://schemas.openxmlformats.org/officeDocument/2006/relationships" id="262" r:id="Rcf361d7b95f94f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c64be92e7b43c6" /><Relationship Type="http://schemas.openxmlformats.org/officeDocument/2006/relationships/slide" Target="/ppt/slides/slide1.xml" Id="Rab76dd0bd18b43d8" /><Relationship Type="http://schemas.openxmlformats.org/officeDocument/2006/relationships/slide" Target="/ppt/slides/slide2.xml" Id="R399f5a82535f4285" /><Relationship Type="http://schemas.openxmlformats.org/officeDocument/2006/relationships/slide" Target="/ppt/slides/slide3.xml" Id="R85c187a7d4e74633" /><Relationship Type="http://schemas.openxmlformats.org/officeDocument/2006/relationships/slide" Target="/ppt/slides/slide4.xml" Id="Rabd6f98400bb4da0" /><Relationship Type="http://schemas.openxmlformats.org/officeDocument/2006/relationships/slide" Target="/ppt/slides/slide5.xml" Id="R06a3bef2e7f64baf" /><Relationship Type="http://schemas.openxmlformats.org/officeDocument/2006/relationships/slide" Target="/ppt/slides/slide6.xml" Id="Rf9ddf3e44a524d19" /><Relationship Type="http://schemas.openxmlformats.org/officeDocument/2006/relationships/slide" Target="/ppt/slides/slide7.xml" Id="Rcf361d7b95f94f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fac8f71a444b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7a86613ca4e31" /><Relationship Type="http://schemas.openxmlformats.org/officeDocument/2006/relationships/theme" Target="/ppt/slideMasters/theme/theme1.xml" Id="R9c50cd96d3c04c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c7a86613ca4e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cc737920840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fefba013c4a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3f9c7150243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faa3b6d0545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2f6bf7ec441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7c57fb90044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26228e8a547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REALNOR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REALNOR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7 365 127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655 121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−539 737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25 684 673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37 614 702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BJØRDAL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06 62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988 736 449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REALNOR HOLDING AS</a:t>
            </a:r>
          </a:p>
        </p:txBody>
      </p:sp>
    </p:spTree>
  </p:cSld>
  <p:clrMapOvr>
    <a:masterClrMapping xmlns:a="http://schemas.openxmlformats.org/drawingml/2006/main"/>
  </p:clrMapOvr>
</p:sld>
</file>