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1f9067872647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a4bd35c2484f0e"/>
  </p:sldMasterIdLst>
  <p:sldIdLst>
    <p:sldId xmlns:r="http://schemas.openxmlformats.org/officeDocument/2006/relationships" id="256" r:id="Rdcc73b08e0ac4d37"/>
    <p:sldId xmlns:r="http://schemas.openxmlformats.org/officeDocument/2006/relationships" id="257" r:id="R794237ad081748a8"/>
    <p:sldId xmlns:r="http://schemas.openxmlformats.org/officeDocument/2006/relationships" id="258" r:id="R163361d69cb94b07"/>
    <p:sldId xmlns:r="http://schemas.openxmlformats.org/officeDocument/2006/relationships" id="259" r:id="R688484769ffd4bf0"/>
    <p:sldId xmlns:r="http://schemas.openxmlformats.org/officeDocument/2006/relationships" id="260" r:id="Re5dac9210e0542e0"/>
    <p:sldId xmlns:r="http://schemas.openxmlformats.org/officeDocument/2006/relationships" id="261" r:id="R1577877197524c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a4bd35c2484f0e" /><Relationship Type="http://schemas.openxmlformats.org/officeDocument/2006/relationships/slide" Target="/ppt/slides/slide1.xml" Id="Rdcc73b08e0ac4d37" /><Relationship Type="http://schemas.openxmlformats.org/officeDocument/2006/relationships/slide" Target="/ppt/slides/slide2.xml" Id="R794237ad081748a8" /><Relationship Type="http://schemas.openxmlformats.org/officeDocument/2006/relationships/slide" Target="/ppt/slides/slide3.xml" Id="R163361d69cb94b07" /><Relationship Type="http://schemas.openxmlformats.org/officeDocument/2006/relationships/slide" Target="/ppt/slides/slide4.xml" Id="R688484769ffd4bf0" /><Relationship Type="http://schemas.openxmlformats.org/officeDocument/2006/relationships/slide" Target="/ppt/slides/slide5.xml" Id="Re5dac9210e0542e0" /><Relationship Type="http://schemas.openxmlformats.org/officeDocument/2006/relationships/slide" Target="/ppt/slides/slide6.xml" Id="R1577877197524c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0b9544a9fc4c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269eb46b64621" /><Relationship Type="http://schemas.openxmlformats.org/officeDocument/2006/relationships/theme" Target="/ppt/slideMasters/theme/theme1.xml" Id="R0f80aab3de4941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d269eb46b646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978029e1a41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277dd004a49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73956dfa14f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3feafdc604d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153604b0344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79bcc6a6249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SIGURD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SKAUGEN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Selvaags plass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11 63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988 851 981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AS</a:t>
            </a:r>
          </a:p>
        </p:txBody>
      </p:sp>
    </p:spTree>
  </p:cSld>
  <p:clrMapOvr>
    <a:masterClrMapping xmlns:a="http://schemas.openxmlformats.org/drawingml/2006/main"/>
  </p:clrMapOvr>
</p:sld>
</file>