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4a62201a2b4c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1bb9a7e270405c"/>
  </p:sldMasterIdLst>
  <p:sldIdLst>
    <p:sldId xmlns:r="http://schemas.openxmlformats.org/officeDocument/2006/relationships" id="256" r:id="R26739e341e4e4a7b"/>
    <p:sldId xmlns:r="http://schemas.openxmlformats.org/officeDocument/2006/relationships" id="257" r:id="R80b6c611eb794d82"/>
    <p:sldId xmlns:r="http://schemas.openxmlformats.org/officeDocument/2006/relationships" id="258" r:id="R09e02cc3a9934b87"/>
    <p:sldId xmlns:r="http://schemas.openxmlformats.org/officeDocument/2006/relationships" id="259" r:id="R53f3072433bb449f"/>
    <p:sldId xmlns:r="http://schemas.openxmlformats.org/officeDocument/2006/relationships" id="260" r:id="R18d2acc342474504"/>
    <p:sldId xmlns:r="http://schemas.openxmlformats.org/officeDocument/2006/relationships" id="261" r:id="R76e21ff940434485"/>
    <p:sldId xmlns:r="http://schemas.openxmlformats.org/officeDocument/2006/relationships" id="262" r:id="Rc59667c69c3e41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1bb9a7e270405c" /><Relationship Type="http://schemas.openxmlformats.org/officeDocument/2006/relationships/slide" Target="/ppt/slides/slide1.xml" Id="R26739e341e4e4a7b" /><Relationship Type="http://schemas.openxmlformats.org/officeDocument/2006/relationships/slide" Target="/ppt/slides/slide2.xml" Id="R80b6c611eb794d82" /><Relationship Type="http://schemas.openxmlformats.org/officeDocument/2006/relationships/slide" Target="/ppt/slides/slide3.xml" Id="R09e02cc3a9934b87" /><Relationship Type="http://schemas.openxmlformats.org/officeDocument/2006/relationships/slide" Target="/ppt/slides/slide4.xml" Id="R53f3072433bb449f" /><Relationship Type="http://schemas.openxmlformats.org/officeDocument/2006/relationships/slide" Target="/ppt/slides/slide5.xml" Id="R18d2acc342474504" /><Relationship Type="http://schemas.openxmlformats.org/officeDocument/2006/relationships/slide" Target="/ppt/slides/slide6.xml" Id="R76e21ff940434485" /><Relationship Type="http://schemas.openxmlformats.org/officeDocument/2006/relationships/slide" Target="/ppt/slides/slide7.xml" Id="Rc59667c69c3e41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2522c696134f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339b498874b2a" /><Relationship Type="http://schemas.openxmlformats.org/officeDocument/2006/relationships/theme" Target="/ppt/slideMasters/theme/theme1.xml" Id="Rc8e2d4d220c547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6339b498874b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cee51032346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74804828c46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ec2ec8e614c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8ca14c89d4d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725d9709344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f9aecb3cb4b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843cf05b145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MARTIN OLSEN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OLSEN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−200 044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4 073 317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19 987 088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20 061 593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BERNER MARTIN OLSEN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BERNER MARTIN OLSEN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21A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3127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988 899 208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