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c1a5f39e4e4a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0cd460238043ff"/>
  </p:sldMasterIdLst>
  <p:sldIdLst>
    <p:sldId xmlns:r="http://schemas.openxmlformats.org/officeDocument/2006/relationships" id="256" r:id="R7174751b783e4c86"/>
    <p:sldId xmlns:r="http://schemas.openxmlformats.org/officeDocument/2006/relationships" id="257" r:id="R9d4c9980b2504901"/>
    <p:sldId xmlns:r="http://schemas.openxmlformats.org/officeDocument/2006/relationships" id="258" r:id="R4812eed3b64044d6"/>
    <p:sldId xmlns:r="http://schemas.openxmlformats.org/officeDocument/2006/relationships" id="259" r:id="R5ddedb0da16443c5"/>
    <p:sldId xmlns:r="http://schemas.openxmlformats.org/officeDocument/2006/relationships" id="260" r:id="R2e5523e6021c43a2"/>
    <p:sldId xmlns:r="http://schemas.openxmlformats.org/officeDocument/2006/relationships" id="261" r:id="Rf3fdafc82e8545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0cd460238043ff" /><Relationship Type="http://schemas.openxmlformats.org/officeDocument/2006/relationships/slide" Target="/ppt/slides/slide1.xml" Id="R7174751b783e4c86" /><Relationship Type="http://schemas.openxmlformats.org/officeDocument/2006/relationships/slide" Target="/ppt/slides/slide2.xml" Id="R9d4c9980b2504901" /><Relationship Type="http://schemas.openxmlformats.org/officeDocument/2006/relationships/slide" Target="/ppt/slides/slide3.xml" Id="R4812eed3b64044d6" /><Relationship Type="http://schemas.openxmlformats.org/officeDocument/2006/relationships/slide" Target="/ppt/slides/slide4.xml" Id="R5ddedb0da16443c5" /><Relationship Type="http://schemas.openxmlformats.org/officeDocument/2006/relationships/slide" Target="/ppt/slides/slide5.xml" Id="R2e5523e6021c43a2" /><Relationship Type="http://schemas.openxmlformats.org/officeDocument/2006/relationships/slide" Target="/ppt/slides/slide6.xml" Id="Rf3fdafc82e8545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d7c3018a204d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bc4e72e87497d" /><Relationship Type="http://schemas.openxmlformats.org/officeDocument/2006/relationships/theme" Target="/ppt/slideMasters/theme/theme1.xml" Id="Rc831871d5cf94b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1bc4e72e8749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66737822641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9c9ac64cd49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0444b258f41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efc090e5944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d3e552aff43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ad6b5c5404d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STØRMER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STØRMER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4 999 082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5 006 211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Lauvåslia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8072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hchrs@start.no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988 944 955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STØRMER AS</a:t>
            </a:r>
          </a:p>
        </p:txBody>
      </p:sp>
    </p:spTree>
  </p:cSld>
  <p:clrMapOvr>
    <a:masterClrMapping xmlns:a="http://schemas.openxmlformats.org/drawingml/2006/main"/>
  </p:clrMapOvr>
</p:sld>
</file>