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e59552e49149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a34559c0f54875"/>
  </p:sldMasterIdLst>
  <p:sldIdLst>
    <p:sldId xmlns:r="http://schemas.openxmlformats.org/officeDocument/2006/relationships" id="256" r:id="Reb73e02addda46c5"/>
    <p:sldId xmlns:r="http://schemas.openxmlformats.org/officeDocument/2006/relationships" id="257" r:id="Rff7b692a37b14e2e"/>
    <p:sldId xmlns:r="http://schemas.openxmlformats.org/officeDocument/2006/relationships" id="258" r:id="Rfa1014b3091d4c4b"/>
    <p:sldId xmlns:r="http://schemas.openxmlformats.org/officeDocument/2006/relationships" id="259" r:id="R0261e0e3d3b846eb"/>
    <p:sldId xmlns:r="http://schemas.openxmlformats.org/officeDocument/2006/relationships" id="260" r:id="Re662268eb1fd4248"/>
    <p:sldId xmlns:r="http://schemas.openxmlformats.org/officeDocument/2006/relationships" id="261" r:id="Rf2eb98b296c74cc5"/>
    <p:sldId xmlns:r="http://schemas.openxmlformats.org/officeDocument/2006/relationships" id="262" r:id="Rd529cb1408ab4b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a34559c0f54875" /><Relationship Type="http://schemas.openxmlformats.org/officeDocument/2006/relationships/slide" Target="/ppt/slides/slide1.xml" Id="Reb73e02addda46c5" /><Relationship Type="http://schemas.openxmlformats.org/officeDocument/2006/relationships/slide" Target="/ppt/slides/slide2.xml" Id="Rff7b692a37b14e2e" /><Relationship Type="http://schemas.openxmlformats.org/officeDocument/2006/relationships/slide" Target="/ppt/slides/slide3.xml" Id="Rfa1014b3091d4c4b" /><Relationship Type="http://schemas.openxmlformats.org/officeDocument/2006/relationships/slide" Target="/ppt/slides/slide4.xml" Id="R0261e0e3d3b846eb" /><Relationship Type="http://schemas.openxmlformats.org/officeDocument/2006/relationships/slide" Target="/ppt/slides/slide5.xml" Id="Re662268eb1fd4248" /><Relationship Type="http://schemas.openxmlformats.org/officeDocument/2006/relationships/slide" Target="/ppt/slides/slide6.xml" Id="Rf2eb98b296c74cc5" /><Relationship Type="http://schemas.openxmlformats.org/officeDocument/2006/relationships/slide" Target="/ppt/slides/slide7.xml" Id="Rd529cb1408ab4b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bba6e0dcea43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a3c644894415d" /><Relationship Type="http://schemas.openxmlformats.org/officeDocument/2006/relationships/theme" Target="/ppt/slideMasters/theme/theme1.xml" Id="Rbad263da76164e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0a3c64489441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ada64e1944a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21d88162841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9339093b14c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2c95f4b584d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26b2160b546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a1131e7b540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8b768630f41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HELLA INVEST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4 026 335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2 851 149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10 781 651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52 409 883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53 532 698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HELLA  –  52,5 %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HELLA BJØRNTVEDT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HELLA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HELLA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HELLA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Bjønnveien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3962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jon@hella.no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988 958 565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 INVEST AS</a:t>
            </a:r>
          </a:p>
        </p:txBody>
      </p:sp>
    </p:spTree>
  </p:cSld>
  <p:clrMapOvr>
    <a:masterClrMapping xmlns:a="http://schemas.openxmlformats.org/drawingml/2006/main"/>
  </p:clrMapOvr>
</p:sld>
</file>