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03dc6fbe1a4f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b6be63616e4f45"/>
  </p:sldMasterIdLst>
  <p:sldIdLst>
    <p:sldId xmlns:r="http://schemas.openxmlformats.org/officeDocument/2006/relationships" id="256" r:id="R3635328eb91d4fb7"/>
    <p:sldId xmlns:r="http://schemas.openxmlformats.org/officeDocument/2006/relationships" id="257" r:id="Rd9a47afc38194e53"/>
    <p:sldId xmlns:r="http://schemas.openxmlformats.org/officeDocument/2006/relationships" id="258" r:id="R53dc9bce09194bd2"/>
    <p:sldId xmlns:r="http://schemas.openxmlformats.org/officeDocument/2006/relationships" id="259" r:id="R0af92d8b79394248"/>
    <p:sldId xmlns:r="http://schemas.openxmlformats.org/officeDocument/2006/relationships" id="260" r:id="R44e30dd798f74018"/>
    <p:sldId xmlns:r="http://schemas.openxmlformats.org/officeDocument/2006/relationships" id="261" r:id="R7c6da5a0c0544d53"/>
    <p:sldId xmlns:r="http://schemas.openxmlformats.org/officeDocument/2006/relationships" id="262" r:id="R31459c1554ff46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6be63616e4f45" /><Relationship Type="http://schemas.openxmlformats.org/officeDocument/2006/relationships/slide" Target="/ppt/slides/slide1.xml" Id="R3635328eb91d4fb7" /><Relationship Type="http://schemas.openxmlformats.org/officeDocument/2006/relationships/slide" Target="/ppt/slides/slide2.xml" Id="Rd9a47afc38194e53" /><Relationship Type="http://schemas.openxmlformats.org/officeDocument/2006/relationships/slide" Target="/ppt/slides/slide3.xml" Id="R53dc9bce09194bd2" /><Relationship Type="http://schemas.openxmlformats.org/officeDocument/2006/relationships/slide" Target="/ppt/slides/slide4.xml" Id="R0af92d8b79394248" /><Relationship Type="http://schemas.openxmlformats.org/officeDocument/2006/relationships/slide" Target="/ppt/slides/slide5.xml" Id="R44e30dd798f74018" /><Relationship Type="http://schemas.openxmlformats.org/officeDocument/2006/relationships/slide" Target="/ppt/slides/slide6.xml" Id="R7c6da5a0c0544d53" /><Relationship Type="http://schemas.openxmlformats.org/officeDocument/2006/relationships/slide" Target="/ppt/slides/slide7.xml" Id="R31459c1554ff46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a02db0deb41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0d2885df341ba" /><Relationship Type="http://schemas.openxmlformats.org/officeDocument/2006/relationships/theme" Target="/ppt/slideMasters/theme/theme1.xml" Id="Rf182b62cd3d44a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0d2885df341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2f5c34975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8adcbcee3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e7954702a41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2505bf5e8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b488df1464a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a8f1d83124f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83a23be1945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KAPPA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KAPPA FINANS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4 969 276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5 910 403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ENERVOLD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Hukenbekken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79 42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FINANS AS</a:t>
            </a:r>
          </a:p>
        </p:txBody>
      </p:sp>
    </p:spTree>
  </p:cSld>
  <p:clrMapOvr>
    <a:masterClrMapping xmlns:a="http://schemas.openxmlformats.org/drawingml/2006/main"/>
  </p:clrMapOvr>
</p:sld>
</file>