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16b411c8d347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26bff92602446a"/>
  </p:sldMasterIdLst>
  <p:sldIdLst>
    <p:sldId xmlns:r="http://schemas.openxmlformats.org/officeDocument/2006/relationships" id="256" r:id="R561fb332f171427e"/>
    <p:sldId xmlns:r="http://schemas.openxmlformats.org/officeDocument/2006/relationships" id="257" r:id="Ref70fa28a6b24f1d"/>
    <p:sldId xmlns:r="http://schemas.openxmlformats.org/officeDocument/2006/relationships" id="258" r:id="R292d953ac9924a17"/>
    <p:sldId xmlns:r="http://schemas.openxmlformats.org/officeDocument/2006/relationships" id="259" r:id="Rad1839ce78b347c2"/>
    <p:sldId xmlns:r="http://schemas.openxmlformats.org/officeDocument/2006/relationships" id="260" r:id="R9f3ceca3347f4c37"/>
    <p:sldId xmlns:r="http://schemas.openxmlformats.org/officeDocument/2006/relationships" id="261" r:id="R433c5e115d0b407b"/>
    <p:sldId xmlns:r="http://schemas.openxmlformats.org/officeDocument/2006/relationships" id="262" r:id="Rc108f224bed4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6bff92602446a" /><Relationship Type="http://schemas.openxmlformats.org/officeDocument/2006/relationships/slide" Target="/ppt/slides/slide1.xml" Id="R561fb332f171427e" /><Relationship Type="http://schemas.openxmlformats.org/officeDocument/2006/relationships/slide" Target="/ppt/slides/slide2.xml" Id="Ref70fa28a6b24f1d" /><Relationship Type="http://schemas.openxmlformats.org/officeDocument/2006/relationships/slide" Target="/ppt/slides/slide3.xml" Id="R292d953ac9924a17" /><Relationship Type="http://schemas.openxmlformats.org/officeDocument/2006/relationships/slide" Target="/ppt/slides/slide4.xml" Id="Rad1839ce78b347c2" /><Relationship Type="http://schemas.openxmlformats.org/officeDocument/2006/relationships/slide" Target="/ppt/slides/slide5.xml" Id="R9f3ceca3347f4c37" /><Relationship Type="http://schemas.openxmlformats.org/officeDocument/2006/relationships/slide" Target="/ppt/slides/slide6.xml" Id="R433c5e115d0b407b" /><Relationship Type="http://schemas.openxmlformats.org/officeDocument/2006/relationships/slide" Target="/ppt/slides/slide7.xml" Id="Rc108f224bed4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0a3f0261fb43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a1f98b7bb4777" /><Relationship Type="http://schemas.openxmlformats.org/officeDocument/2006/relationships/theme" Target="/ppt/slideMasters/theme/theme1.xml" Id="R986ad7e4355346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6a1f98b7bb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69e52309e46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0fd5b4f3b4b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b05bfa03844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9b608492c42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1f665a39941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d2593f78740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cc23af21b4b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OTLO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OTLO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1 047 032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−1 775 504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16 413 841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84 443 644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90 789 453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ESPEN OTLO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Espen Otlo, Urabakken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989 004 433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