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2a498d71de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367968604448c"/>
  </p:sldMasterIdLst>
  <p:sldIdLst>
    <p:sldId xmlns:r="http://schemas.openxmlformats.org/officeDocument/2006/relationships" id="256" r:id="R59fae6da2a274d4e"/>
    <p:sldId xmlns:r="http://schemas.openxmlformats.org/officeDocument/2006/relationships" id="257" r:id="R719a0a920a584350"/>
    <p:sldId xmlns:r="http://schemas.openxmlformats.org/officeDocument/2006/relationships" id="258" r:id="R3c92e89d5ca14796"/>
    <p:sldId xmlns:r="http://schemas.openxmlformats.org/officeDocument/2006/relationships" id="259" r:id="R57c5bab2cd2e42f2"/>
    <p:sldId xmlns:r="http://schemas.openxmlformats.org/officeDocument/2006/relationships" id="260" r:id="R4fddad53030c4227"/>
    <p:sldId xmlns:r="http://schemas.openxmlformats.org/officeDocument/2006/relationships" id="261" r:id="R9912cea8716d4616"/>
    <p:sldId xmlns:r="http://schemas.openxmlformats.org/officeDocument/2006/relationships" id="262" r:id="Raa8e9399fc86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367968604448c" /><Relationship Type="http://schemas.openxmlformats.org/officeDocument/2006/relationships/slide" Target="/ppt/slides/slide1.xml" Id="R59fae6da2a274d4e" /><Relationship Type="http://schemas.openxmlformats.org/officeDocument/2006/relationships/slide" Target="/ppt/slides/slide2.xml" Id="R719a0a920a584350" /><Relationship Type="http://schemas.openxmlformats.org/officeDocument/2006/relationships/slide" Target="/ppt/slides/slide3.xml" Id="R3c92e89d5ca14796" /><Relationship Type="http://schemas.openxmlformats.org/officeDocument/2006/relationships/slide" Target="/ppt/slides/slide4.xml" Id="R57c5bab2cd2e42f2" /><Relationship Type="http://schemas.openxmlformats.org/officeDocument/2006/relationships/slide" Target="/ppt/slides/slide5.xml" Id="R4fddad53030c4227" /><Relationship Type="http://schemas.openxmlformats.org/officeDocument/2006/relationships/slide" Target="/ppt/slides/slide6.xml" Id="R9912cea8716d4616" /><Relationship Type="http://schemas.openxmlformats.org/officeDocument/2006/relationships/slide" Target="/ppt/slides/slide7.xml" Id="Raa8e9399fc86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a9c8f7893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19d69e5043f8" /><Relationship Type="http://schemas.openxmlformats.org/officeDocument/2006/relationships/theme" Target="/ppt/slideMasters/theme/theme1.xml" Id="R1af8830e5282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419d69e50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13fd03d7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52f5348db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1003738f6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65a70c015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727785904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b3514a1d346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03b6be604b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SOPATH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SOPATH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1 743 113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1 165 190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1 338 146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21 241 281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23 720 124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LØNSETH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Fuglsetvegen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trond@lonseth.no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