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ffd2a7d85642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c7eeda6ea4f4e"/>
  </p:sldMasterIdLst>
  <p:sldIdLst>
    <p:sldId xmlns:r="http://schemas.openxmlformats.org/officeDocument/2006/relationships" id="256" r:id="Rd522f7c425bd4add"/>
    <p:sldId xmlns:r="http://schemas.openxmlformats.org/officeDocument/2006/relationships" id="257" r:id="Rec4bc8a4fe0842ce"/>
    <p:sldId xmlns:r="http://schemas.openxmlformats.org/officeDocument/2006/relationships" id="258" r:id="R03ad282fc34f4bc3"/>
    <p:sldId xmlns:r="http://schemas.openxmlformats.org/officeDocument/2006/relationships" id="259" r:id="R4039c864cf1343b0"/>
    <p:sldId xmlns:r="http://schemas.openxmlformats.org/officeDocument/2006/relationships" id="260" r:id="Rff49959c9b1e4d7c"/>
    <p:sldId xmlns:r="http://schemas.openxmlformats.org/officeDocument/2006/relationships" id="261" r:id="R1f4310985e00458c"/>
    <p:sldId xmlns:r="http://schemas.openxmlformats.org/officeDocument/2006/relationships" id="262" r:id="Re63668f0e9a044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c7eeda6ea4f4e" /><Relationship Type="http://schemas.openxmlformats.org/officeDocument/2006/relationships/slide" Target="/ppt/slides/slide1.xml" Id="Rd522f7c425bd4add" /><Relationship Type="http://schemas.openxmlformats.org/officeDocument/2006/relationships/slide" Target="/ppt/slides/slide2.xml" Id="Rec4bc8a4fe0842ce" /><Relationship Type="http://schemas.openxmlformats.org/officeDocument/2006/relationships/slide" Target="/ppt/slides/slide3.xml" Id="R03ad282fc34f4bc3" /><Relationship Type="http://schemas.openxmlformats.org/officeDocument/2006/relationships/slide" Target="/ppt/slides/slide4.xml" Id="R4039c864cf1343b0" /><Relationship Type="http://schemas.openxmlformats.org/officeDocument/2006/relationships/slide" Target="/ppt/slides/slide5.xml" Id="Rff49959c9b1e4d7c" /><Relationship Type="http://schemas.openxmlformats.org/officeDocument/2006/relationships/slide" Target="/ppt/slides/slide6.xml" Id="R1f4310985e00458c" /><Relationship Type="http://schemas.openxmlformats.org/officeDocument/2006/relationships/slide" Target="/ppt/slides/slide7.xml" Id="Re63668f0e9a044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00837949ce4e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5b99537964d6a" /><Relationship Type="http://schemas.openxmlformats.org/officeDocument/2006/relationships/theme" Target="/ppt/slideMasters/theme/theme1.xml" Id="R28ccfdf2e10f4e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35b99537964d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53c608a924c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1dec991af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e8408bef547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1660c0605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ef6a18efe44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5c269e64d4d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b85d0b4c344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303 123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19 152 290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19 617 770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AASAND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Live Aasand, Sigbjørn Obstfelders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liveaasand@hotmail.com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HOLDING AS</a:t>
            </a:r>
          </a:p>
        </p:txBody>
      </p:sp>
    </p:spTree>
  </p:cSld>
  <p:clrMapOvr>
    <a:masterClrMapping xmlns:a="http://schemas.openxmlformats.org/drawingml/2006/main"/>
  </p:clrMapOvr>
</p:sld>
</file>