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5d1a84440914f0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71fc518ae1d46a8"/>
  </p:sldMasterIdLst>
  <p:sldIdLst>
    <p:sldId xmlns:r="http://schemas.openxmlformats.org/officeDocument/2006/relationships" id="256" r:id="R8e3db48763c64ee3"/>
    <p:sldId xmlns:r="http://schemas.openxmlformats.org/officeDocument/2006/relationships" id="257" r:id="R3ce7638a6a8a4944"/>
    <p:sldId xmlns:r="http://schemas.openxmlformats.org/officeDocument/2006/relationships" id="258" r:id="R7ba0db0df4f64f5b"/>
    <p:sldId xmlns:r="http://schemas.openxmlformats.org/officeDocument/2006/relationships" id="259" r:id="R514e1e0bc11a428e"/>
    <p:sldId xmlns:r="http://schemas.openxmlformats.org/officeDocument/2006/relationships" id="260" r:id="R5b549c01f33e496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1fc518ae1d46a8" /><Relationship Type="http://schemas.openxmlformats.org/officeDocument/2006/relationships/slide" Target="/ppt/slides/slide1.xml" Id="R8e3db48763c64ee3" /><Relationship Type="http://schemas.openxmlformats.org/officeDocument/2006/relationships/slide" Target="/ppt/slides/slide2.xml" Id="R3ce7638a6a8a4944" /><Relationship Type="http://schemas.openxmlformats.org/officeDocument/2006/relationships/slide" Target="/ppt/slides/slide3.xml" Id="R7ba0db0df4f64f5b" /><Relationship Type="http://schemas.openxmlformats.org/officeDocument/2006/relationships/slide" Target="/ppt/slides/slide4.xml" Id="R514e1e0bc11a428e" /><Relationship Type="http://schemas.openxmlformats.org/officeDocument/2006/relationships/slide" Target="/ppt/slides/slide5.xml" Id="R5b549c01f33e496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495e3659ce492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20a73e6d8d4c65" /><Relationship Type="http://schemas.openxmlformats.org/officeDocument/2006/relationships/theme" Target="/ppt/slideMasters/theme/theme1.xml" Id="R85937b9d569d4b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20a73e6d8d4c6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d9811cb41e4c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0baee6427a46f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338221a28f4b8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c67042525d48e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d5bfc00fca444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LEKNES GARDINER &amp; UTSTYR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LEKNES GARDINER &amp; UTSTYR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LEKNES GARDINER &amp; UTSTYR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LEKNES GARDINER &amp; UTSTYR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LEKNES GARDINER &amp; UTSTYR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LEKNES GARDINER &amp; UTSTYR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989 015 052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LEKNES GARDINER &amp; UTSTYR AS</a:t>
            </a:r>
          </a:p>
        </p:txBody>
      </p:sp>
    </p:spTree>
  </p:cSld>
  <p:clrMapOvr>
    <a:masterClrMapping xmlns:a="http://schemas.openxmlformats.org/drawingml/2006/main"/>
  </p:clrMapOvr>
</p:sld>
</file>