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64d741834a44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5a6552ee2448d9"/>
  </p:sldMasterIdLst>
  <p:sldIdLst>
    <p:sldId xmlns:r="http://schemas.openxmlformats.org/officeDocument/2006/relationships" id="256" r:id="Raaf0159af3d545ab"/>
    <p:sldId xmlns:r="http://schemas.openxmlformats.org/officeDocument/2006/relationships" id="257" r:id="R1992442dd6d84660"/>
    <p:sldId xmlns:r="http://schemas.openxmlformats.org/officeDocument/2006/relationships" id="258" r:id="R9c0da4b3e0994949"/>
    <p:sldId xmlns:r="http://schemas.openxmlformats.org/officeDocument/2006/relationships" id="259" r:id="Ra8e438afa1ce4481"/>
    <p:sldId xmlns:r="http://schemas.openxmlformats.org/officeDocument/2006/relationships" id="260" r:id="Rf69915345920431c"/>
    <p:sldId xmlns:r="http://schemas.openxmlformats.org/officeDocument/2006/relationships" id="261" r:id="R94b48babe1904b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5a6552ee2448d9" /><Relationship Type="http://schemas.openxmlformats.org/officeDocument/2006/relationships/slide" Target="/ppt/slides/slide1.xml" Id="Raaf0159af3d545ab" /><Relationship Type="http://schemas.openxmlformats.org/officeDocument/2006/relationships/slide" Target="/ppt/slides/slide2.xml" Id="R1992442dd6d84660" /><Relationship Type="http://schemas.openxmlformats.org/officeDocument/2006/relationships/slide" Target="/ppt/slides/slide3.xml" Id="R9c0da4b3e0994949" /><Relationship Type="http://schemas.openxmlformats.org/officeDocument/2006/relationships/slide" Target="/ppt/slides/slide4.xml" Id="Ra8e438afa1ce4481" /><Relationship Type="http://schemas.openxmlformats.org/officeDocument/2006/relationships/slide" Target="/ppt/slides/slide5.xml" Id="Rf69915345920431c" /><Relationship Type="http://schemas.openxmlformats.org/officeDocument/2006/relationships/slide" Target="/ppt/slides/slide6.xml" Id="R94b48babe1904b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0bbafc366a4d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60ccc53bd46d5" /><Relationship Type="http://schemas.openxmlformats.org/officeDocument/2006/relationships/theme" Target="/ppt/slideMasters/theme/theme1.xml" Id="R61fd66d4481b4b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260ccc53bd46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14cfd2dfe4e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0f96c77aa43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f1ccb4cf048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98ecd1a6746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3f5678ed140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08fe2213f44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−111 024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6 426 848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240 461 243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283 467 615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Prestegårdsveien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3216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989 017 764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 HOLDING AS</a:t>
            </a:r>
          </a:p>
        </p:txBody>
      </p:sp>
    </p:spTree>
  </p:cSld>
  <p:clrMapOvr>
    <a:masterClrMapping xmlns:a="http://schemas.openxmlformats.org/drawingml/2006/main"/>
  </p:clrMapOvr>
</p:sld>
</file>