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fea53cb734b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d3c118ad64143"/>
  </p:sldMasterIdLst>
  <p:sldIdLst>
    <p:sldId xmlns:r="http://schemas.openxmlformats.org/officeDocument/2006/relationships" id="256" r:id="R3ebefae8a89b47ba"/>
    <p:sldId xmlns:r="http://schemas.openxmlformats.org/officeDocument/2006/relationships" id="257" r:id="R6aa13891a0ec41de"/>
    <p:sldId xmlns:r="http://schemas.openxmlformats.org/officeDocument/2006/relationships" id="258" r:id="R3b48b0c3fbd54587"/>
    <p:sldId xmlns:r="http://schemas.openxmlformats.org/officeDocument/2006/relationships" id="259" r:id="R4e1e0f206f074d30"/>
    <p:sldId xmlns:r="http://schemas.openxmlformats.org/officeDocument/2006/relationships" id="260" r:id="Rc4a0001508784def"/>
    <p:sldId xmlns:r="http://schemas.openxmlformats.org/officeDocument/2006/relationships" id="261" r:id="R8db6edca0d8140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d3c118ad64143" /><Relationship Type="http://schemas.openxmlformats.org/officeDocument/2006/relationships/slide" Target="/ppt/slides/slide1.xml" Id="R3ebefae8a89b47ba" /><Relationship Type="http://schemas.openxmlformats.org/officeDocument/2006/relationships/slide" Target="/ppt/slides/slide2.xml" Id="R6aa13891a0ec41de" /><Relationship Type="http://schemas.openxmlformats.org/officeDocument/2006/relationships/slide" Target="/ppt/slides/slide3.xml" Id="R3b48b0c3fbd54587" /><Relationship Type="http://schemas.openxmlformats.org/officeDocument/2006/relationships/slide" Target="/ppt/slides/slide4.xml" Id="R4e1e0f206f074d30" /><Relationship Type="http://schemas.openxmlformats.org/officeDocument/2006/relationships/slide" Target="/ppt/slides/slide5.xml" Id="Rc4a0001508784def" /><Relationship Type="http://schemas.openxmlformats.org/officeDocument/2006/relationships/slide" Target="/ppt/slides/slide6.xml" Id="R8db6edca0d8140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fe2dce429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cd810302406b" /><Relationship Type="http://schemas.openxmlformats.org/officeDocument/2006/relationships/theme" Target="/ppt/slideMasters/theme/theme1.xml" Id="Rbc8d1ccc51cc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4cd810302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021a47406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ae45093c9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eedc948b6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eca929dd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09fee8fb3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f25ec16f14b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−1 226 490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−1 184 667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989 021 885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HOLDING AS</a:t>
            </a:r>
          </a:p>
        </p:txBody>
      </p:sp>
    </p:spTree>
  </p:cSld>
  <p:clrMapOvr>
    <a:masterClrMapping xmlns:a="http://schemas.openxmlformats.org/drawingml/2006/main"/>
  </p:clrMapOvr>
</p:sld>
</file>