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8c908203e0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ede7e46b14c26"/>
  </p:sldMasterIdLst>
  <p:sldIdLst>
    <p:sldId xmlns:r="http://schemas.openxmlformats.org/officeDocument/2006/relationships" id="256" r:id="Ra4b30632fe244cc5"/>
    <p:sldId xmlns:r="http://schemas.openxmlformats.org/officeDocument/2006/relationships" id="257" r:id="R50c84fc992fe4a32"/>
    <p:sldId xmlns:r="http://schemas.openxmlformats.org/officeDocument/2006/relationships" id="258" r:id="R3cbbbc05dcc944fb"/>
    <p:sldId xmlns:r="http://schemas.openxmlformats.org/officeDocument/2006/relationships" id="259" r:id="R76c829b20e2a47c5"/>
    <p:sldId xmlns:r="http://schemas.openxmlformats.org/officeDocument/2006/relationships" id="260" r:id="Rbd0548e2dff64423"/>
    <p:sldId xmlns:r="http://schemas.openxmlformats.org/officeDocument/2006/relationships" id="261" r:id="R2217617e7af54544"/>
    <p:sldId xmlns:r="http://schemas.openxmlformats.org/officeDocument/2006/relationships" id="262" r:id="R4e917ccf3a0b4d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ede7e46b14c26" /><Relationship Type="http://schemas.openxmlformats.org/officeDocument/2006/relationships/slide" Target="/ppt/slides/slide1.xml" Id="Ra4b30632fe244cc5" /><Relationship Type="http://schemas.openxmlformats.org/officeDocument/2006/relationships/slide" Target="/ppt/slides/slide2.xml" Id="R50c84fc992fe4a32" /><Relationship Type="http://schemas.openxmlformats.org/officeDocument/2006/relationships/slide" Target="/ppt/slides/slide3.xml" Id="R3cbbbc05dcc944fb" /><Relationship Type="http://schemas.openxmlformats.org/officeDocument/2006/relationships/slide" Target="/ppt/slides/slide4.xml" Id="R76c829b20e2a47c5" /><Relationship Type="http://schemas.openxmlformats.org/officeDocument/2006/relationships/slide" Target="/ppt/slides/slide5.xml" Id="Rbd0548e2dff64423" /><Relationship Type="http://schemas.openxmlformats.org/officeDocument/2006/relationships/slide" Target="/ppt/slides/slide6.xml" Id="R2217617e7af54544" /><Relationship Type="http://schemas.openxmlformats.org/officeDocument/2006/relationships/slide" Target="/ppt/slides/slide7.xml" Id="R4e917ccf3a0b4d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9687ad3cd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1481a3d2e4714" /><Relationship Type="http://schemas.openxmlformats.org/officeDocument/2006/relationships/theme" Target="/ppt/slideMasters/theme/theme1.xml" Id="Re3f82756dbea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71481a3d2e47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681852b974e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d09cfaea04b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da0b9832b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f6130a5f042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b9243a57349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98d865d3a4b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3b0780265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9 561 291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9 577 993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VALAKER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VALAKER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 HOLDING AS</a:t>
            </a:r>
          </a:p>
        </p:txBody>
      </p:sp>
    </p:spTree>
  </p:cSld>
  <p:clrMapOvr>
    <a:masterClrMapping xmlns:a="http://schemas.openxmlformats.org/drawingml/2006/main"/>
  </p:clrMapOvr>
</p:sld>
</file>