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9ec8dc3aa845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1e9325100457b"/>
  </p:sldMasterIdLst>
  <p:sldIdLst>
    <p:sldId xmlns:r="http://schemas.openxmlformats.org/officeDocument/2006/relationships" id="256" r:id="R553a1ddd19be4822"/>
    <p:sldId xmlns:r="http://schemas.openxmlformats.org/officeDocument/2006/relationships" id="257" r:id="R93465e8f717d484b"/>
    <p:sldId xmlns:r="http://schemas.openxmlformats.org/officeDocument/2006/relationships" id="258" r:id="R3e9b99b18b9d466c"/>
    <p:sldId xmlns:r="http://schemas.openxmlformats.org/officeDocument/2006/relationships" id="259" r:id="R3579b21206144373"/>
    <p:sldId xmlns:r="http://schemas.openxmlformats.org/officeDocument/2006/relationships" id="260" r:id="R7c51712103a94803"/>
    <p:sldId xmlns:r="http://schemas.openxmlformats.org/officeDocument/2006/relationships" id="261" r:id="R51ea2f9560d44b39"/>
    <p:sldId xmlns:r="http://schemas.openxmlformats.org/officeDocument/2006/relationships" id="262" r:id="Rde296650b9e743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1e9325100457b" /><Relationship Type="http://schemas.openxmlformats.org/officeDocument/2006/relationships/slide" Target="/ppt/slides/slide1.xml" Id="R553a1ddd19be4822" /><Relationship Type="http://schemas.openxmlformats.org/officeDocument/2006/relationships/slide" Target="/ppt/slides/slide2.xml" Id="R93465e8f717d484b" /><Relationship Type="http://schemas.openxmlformats.org/officeDocument/2006/relationships/slide" Target="/ppt/slides/slide3.xml" Id="R3e9b99b18b9d466c" /><Relationship Type="http://schemas.openxmlformats.org/officeDocument/2006/relationships/slide" Target="/ppt/slides/slide4.xml" Id="R3579b21206144373" /><Relationship Type="http://schemas.openxmlformats.org/officeDocument/2006/relationships/slide" Target="/ppt/slides/slide5.xml" Id="R7c51712103a94803" /><Relationship Type="http://schemas.openxmlformats.org/officeDocument/2006/relationships/slide" Target="/ppt/slides/slide6.xml" Id="R51ea2f9560d44b39" /><Relationship Type="http://schemas.openxmlformats.org/officeDocument/2006/relationships/slide" Target="/ppt/slides/slide7.xml" Id="Rde296650b9e743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dfd2b806843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48471f0ad4a67" /><Relationship Type="http://schemas.openxmlformats.org/officeDocument/2006/relationships/theme" Target="/ppt/slideMasters/theme/theme1.xml" Id="Rb2949e4fc7ab48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748471f0ad4a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469f1139e48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b0450dca040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91956d94643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7393a24da44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a457de1b142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0b8f7481d45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1aa52c1cc4b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RP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−356 178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2 480 471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24 450 293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25 428 331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Ragnar Pedersen, L 401, Hjalmar Johansens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989 023 748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 HOLDING AS</a:t>
            </a:r>
          </a:p>
        </p:txBody>
      </p:sp>
    </p:spTree>
  </p:cSld>
  <p:clrMapOvr>
    <a:masterClrMapping xmlns:a="http://schemas.openxmlformats.org/drawingml/2006/main"/>
  </p:clrMapOvr>
</p:sld>
</file>