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46b1fc7376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e50249f4864c75"/>
  </p:sldMasterIdLst>
  <p:sldIdLst>
    <p:sldId xmlns:r="http://schemas.openxmlformats.org/officeDocument/2006/relationships" id="256" r:id="Rf2dc4097bc104bd1"/>
    <p:sldId xmlns:r="http://schemas.openxmlformats.org/officeDocument/2006/relationships" id="257" r:id="R2c2f473191344fb9"/>
    <p:sldId xmlns:r="http://schemas.openxmlformats.org/officeDocument/2006/relationships" id="258" r:id="R43b34159f1834fb8"/>
    <p:sldId xmlns:r="http://schemas.openxmlformats.org/officeDocument/2006/relationships" id="259" r:id="R3301e0461da84d8f"/>
    <p:sldId xmlns:r="http://schemas.openxmlformats.org/officeDocument/2006/relationships" id="260" r:id="R67773af53c5c4ba7"/>
    <p:sldId xmlns:r="http://schemas.openxmlformats.org/officeDocument/2006/relationships" id="261" r:id="Rb78f23d9fb13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50249f4864c75" /><Relationship Type="http://schemas.openxmlformats.org/officeDocument/2006/relationships/slide" Target="/ppt/slides/slide1.xml" Id="Rf2dc4097bc104bd1" /><Relationship Type="http://schemas.openxmlformats.org/officeDocument/2006/relationships/slide" Target="/ppt/slides/slide2.xml" Id="R2c2f473191344fb9" /><Relationship Type="http://schemas.openxmlformats.org/officeDocument/2006/relationships/slide" Target="/ppt/slides/slide3.xml" Id="R43b34159f1834fb8" /><Relationship Type="http://schemas.openxmlformats.org/officeDocument/2006/relationships/slide" Target="/ppt/slides/slide4.xml" Id="R3301e0461da84d8f" /><Relationship Type="http://schemas.openxmlformats.org/officeDocument/2006/relationships/slide" Target="/ppt/slides/slide5.xml" Id="R67773af53c5c4ba7" /><Relationship Type="http://schemas.openxmlformats.org/officeDocument/2006/relationships/slide" Target="/ppt/slides/slide6.xml" Id="Rb78f23d9fb13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614317c05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eda8b105f4598" /><Relationship Type="http://schemas.openxmlformats.org/officeDocument/2006/relationships/theme" Target="/ppt/slideMasters/theme/theme1.xml" Id="R8f870897d554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deda8b105f45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b6b9dd18d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66aa1375d47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ad050c0be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ac05bd30c41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d0b5fb9e741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9a9e51cd149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GUDBRANDSEN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989 030 833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