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263ecf76e645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138a4fdab942d6"/>
  </p:sldMasterIdLst>
  <p:sldIdLst>
    <p:sldId xmlns:r="http://schemas.openxmlformats.org/officeDocument/2006/relationships" id="256" r:id="Rf103914d08c044bc"/>
    <p:sldId xmlns:r="http://schemas.openxmlformats.org/officeDocument/2006/relationships" id="257" r:id="Rc3f86b879cf04d2c"/>
    <p:sldId xmlns:r="http://schemas.openxmlformats.org/officeDocument/2006/relationships" id="258" r:id="Rb26e9d19333d4199"/>
    <p:sldId xmlns:r="http://schemas.openxmlformats.org/officeDocument/2006/relationships" id="259" r:id="R6f4eba554cd34acd"/>
    <p:sldId xmlns:r="http://schemas.openxmlformats.org/officeDocument/2006/relationships" id="260" r:id="R8dc388f4452548b2"/>
    <p:sldId xmlns:r="http://schemas.openxmlformats.org/officeDocument/2006/relationships" id="261" r:id="R2a6bc6ab6a7843e4"/>
    <p:sldId xmlns:r="http://schemas.openxmlformats.org/officeDocument/2006/relationships" id="262" r:id="R7bd43a70562a4c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138a4fdab942d6" /><Relationship Type="http://schemas.openxmlformats.org/officeDocument/2006/relationships/slide" Target="/ppt/slides/slide1.xml" Id="Rf103914d08c044bc" /><Relationship Type="http://schemas.openxmlformats.org/officeDocument/2006/relationships/slide" Target="/ppt/slides/slide2.xml" Id="Rc3f86b879cf04d2c" /><Relationship Type="http://schemas.openxmlformats.org/officeDocument/2006/relationships/slide" Target="/ppt/slides/slide3.xml" Id="Rb26e9d19333d4199" /><Relationship Type="http://schemas.openxmlformats.org/officeDocument/2006/relationships/slide" Target="/ppt/slides/slide4.xml" Id="R6f4eba554cd34acd" /><Relationship Type="http://schemas.openxmlformats.org/officeDocument/2006/relationships/slide" Target="/ppt/slides/slide5.xml" Id="R8dc388f4452548b2" /><Relationship Type="http://schemas.openxmlformats.org/officeDocument/2006/relationships/slide" Target="/ppt/slides/slide6.xml" Id="R2a6bc6ab6a7843e4" /><Relationship Type="http://schemas.openxmlformats.org/officeDocument/2006/relationships/slide" Target="/ppt/slides/slide7.xml" Id="R7bd43a70562a4c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fac5896fb34c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a8343fda7499f" /><Relationship Type="http://schemas.openxmlformats.org/officeDocument/2006/relationships/theme" Target="/ppt/slideMasters/theme/theme1.xml" Id="R69367d2a12134d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6a8343fda749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290a18a5b4c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c13d5630c47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1dae331054d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f2fbf0a5040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684213d2e4a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1ea48920f46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d8d72b8a548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−268 487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−385 049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63 190 916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65 268 037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ERIK KREFTING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ERIK KREFTING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plass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48 30 06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post@soylen.no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989 068 628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CEK AS</a:t>
            </a:r>
          </a:p>
        </p:txBody>
      </p:sp>
    </p:spTree>
  </p:cSld>
  <p:clrMapOvr>
    <a:masterClrMapping xmlns:a="http://schemas.openxmlformats.org/drawingml/2006/main"/>
  </p:clrMapOvr>
</p:sld>
</file>