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3588b45c4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595457f3e84a5d"/>
  </p:sldMasterIdLst>
  <p:sldIdLst>
    <p:sldId xmlns:r="http://schemas.openxmlformats.org/officeDocument/2006/relationships" id="256" r:id="Rde64bac88fd64948"/>
    <p:sldId xmlns:r="http://schemas.openxmlformats.org/officeDocument/2006/relationships" id="257" r:id="Rd1d0395c9f2f429d"/>
    <p:sldId xmlns:r="http://schemas.openxmlformats.org/officeDocument/2006/relationships" id="258" r:id="R8fa32adad7a24240"/>
    <p:sldId xmlns:r="http://schemas.openxmlformats.org/officeDocument/2006/relationships" id="259" r:id="R5dac8b0c63204227"/>
    <p:sldId xmlns:r="http://schemas.openxmlformats.org/officeDocument/2006/relationships" id="260" r:id="R2dc88eeb13a34a84"/>
    <p:sldId xmlns:r="http://schemas.openxmlformats.org/officeDocument/2006/relationships" id="261" r:id="R490bfa7ad0444180"/>
    <p:sldId xmlns:r="http://schemas.openxmlformats.org/officeDocument/2006/relationships" id="262" r:id="R18315db8902c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95457f3e84a5d" /><Relationship Type="http://schemas.openxmlformats.org/officeDocument/2006/relationships/slide" Target="/ppt/slides/slide1.xml" Id="Rde64bac88fd64948" /><Relationship Type="http://schemas.openxmlformats.org/officeDocument/2006/relationships/slide" Target="/ppt/slides/slide2.xml" Id="Rd1d0395c9f2f429d" /><Relationship Type="http://schemas.openxmlformats.org/officeDocument/2006/relationships/slide" Target="/ppt/slides/slide3.xml" Id="R8fa32adad7a24240" /><Relationship Type="http://schemas.openxmlformats.org/officeDocument/2006/relationships/slide" Target="/ppt/slides/slide4.xml" Id="R5dac8b0c63204227" /><Relationship Type="http://schemas.openxmlformats.org/officeDocument/2006/relationships/slide" Target="/ppt/slides/slide5.xml" Id="R2dc88eeb13a34a84" /><Relationship Type="http://schemas.openxmlformats.org/officeDocument/2006/relationships/slide" Target="/ppt/slides/slide6.xml" Id="R490bfa7ad0444180" /><Relationship Type="http://schemas.openxmlformats.org/officeDocument/2006/relationships/slide" Target="/ppt/slides/slide7.xml" Id="R18315db8902c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104726d2546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27dcf927744a6" /><Relationship Type="http://schemas.openxmlformats.org/officeDocument/2006/relationships/theme" Target="/ppt/slideMasters/theme/theme1.xml" Id="R59ceaf93a8a7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27dcf9277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fe285ed17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5c68f01d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443a03eab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37139d8c447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730603c81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7660d0aa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b8ecbfd5d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KOTENG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442 497 856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206 131 763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171 217 883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2 207 444 782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4 480 147 833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JOHANNES KOTENG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koteng@koteng.no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