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531dcae85241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e6fe2dba904e6d"/>
  </p:sldMasterIdLst>
  <p:sldIdLst>
    <p:sldId xmlns:r="http://schemas.openxmlformats.org/officeDocument/2006/relationships" id="256" r:id="R42e13f467d614a73"/>
    <p:sldId xmlns:r="http://schemas.openxmlformats.org/officeDocument/2006/relationships" id="257" r:id="Rc0969ca6546b49ef"/>
    <p:sldId xmlns:r="http://schemas.openxmlformats.org/officeDocument/2006/relationships" id="258" r:id="R393053ab3b894943"/>
    <p:sldId xmlns:r="http://schemas.openxmlformats.org/officeDocument/2006/relationships" id="259" r:id="R30178c835b4a4b8d"/>
    <p:sldId xmlns:r="http://schemas.openxmlformats.org/officeDocument/2006/relationships" id="260" r:id="Rfa418e6075ad4e2d"/>
    <p:sldId xmlns:r="http://schemas.openxmlformats.org/officeDocument/2006/relationships" id="261" r:id="R49b93554e1e54b22"/>
    <p:sldId xmlns:r="http://schemas.openxmlformats.org/officeDocument/2006/relationships" id="262" r:id="Re5a62f07393c4b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e6fe2dba904e6d" /><Relationship Type="http://schemas.openxmlformats.org/officeDocument/2006/relationships/slide" Target="/ppt/slides/slide1.xml" Id="R42e13f467d614a73" /><Relationship Type="http://schemas.openxmlformats.org/officeDocument/2006/relationships/slide" Target="/ppt/slides/slide2.xml" Id="Rc0969ca6546b49ef" /><Relationship Type="http://schemas.openxmlformats.org/officeDocument/2006/relationships/slide" Target="/ppt/slides/slide3.xml" Id="R393053ab3b894943" /><Relationship Type="http://schemas.openxmlformats.org/officeDocument/2006/relationships/slide" Target="/ppt/slides/slide4.xml" Id="R30178c835b4a4b8d" /><Relationship Type="http://schemas.openxmlformats.org/officeDocument/2006/relationships/slide" Target="/ppt/slides/slide5.xml" Id="Rfa418e6075ad4e2d" /><Relationship Type="http://schemas.openxmlformats.org/officeDocument/2006/relationships/slide" Target="/ppt/slides/slide6.xml" Id="R49b93554e1e54b22" /><Relationship Type="http://schemas.openxmlformats.org/officeDocument/2006/relationships/slide" Target="/ppt/slides/slide7.xml" Id="Re5a62f07393c4b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2477dfafc54e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b3b8ff2974867" /><Relationship Type="http://schemas.openxmlformats.org/officeDocument/2006/relationships/theme" Target="/ppt/slideMasters/theme/theme1.xml" Id="Rd24a9f36f8e749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db3b8ff29748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787adefdc4e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21ccdd47b49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731e6b9dd45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9f385a29642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8f1bc6f8546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64dc067ff4a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186bf183a43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 INVEST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715 906 086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9 128 417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8 065 307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253 254 323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486 142 174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KARLSEN  –  28,9 %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1 AS  –  17,8 %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2 AS  –  17,8 %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3 AS  –  17,8 %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4 AS  –  17,8 %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veg 63C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989 084 399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