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c8b0dc0db645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649de879043cb"/>
  </p:sldMasterIdLst>
  <p:sldIdLst>
    <p:sldId xmlns:r="http://schemas.openxmlformats.org/officeDocument/2006/relationships" id="256" r:id="Rd0bb310046494788"/>
    <p:sldId xmlns:r="http://schemas.openxmlformats.org/officeDocument/2006/relationships" id="257" r:id="Rdfc1f68b0177499b"/>
    <p:sldId xmlns:r="http://schemas.openxmlformats.org/officeDocument/2006/relationships" id="258" r:id="Rd0bc3823ea124b3a"/>
    <p:sldId xmlns:r="http://schemas.openxmlformats.org/officeDocument/2006/relationships" id="259" r:id="Rbc3bfef61e324006"/>
    <p:sldId xmlns:r="http://schemas.openxmlformats.org/officeDocument/2006/relationships" id="260" r:id="R398d0caae817428f"/>
    <p:sldId xmlns:r="http://schemas.openxmlformats.org/officeDocument/2006/relationships" id="261" r:id="Rad3a1d49e622456f"/>
    <p:sldId xmlns:r="http://schemas.openxmlformats.org/officeDocument/2006/relationships" id="262" r:id="R88efd93f25f545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649de879043cb" /><Relationship Type="http://schemas.openxmlformats.org/officeDocument/2006/relationships/slide" Target="/ppt/slides/slide1.xml" Id="Rd0bb310046494788" /><Relationship Type="http://schemas.openxmlformats.org/officeDocument/2006/relationships/slide" Target="/ppt/slides/slide2.xml" Id="Rdfc1f68b0177499b" /><Relationship Type="http://schemas.openxmlformats.org/officeDocument/2006/relationships/slide" Target="/ppt/slides/slide3.xml" Id="Rd0bc3823ea124b3a" /><Relationship Type="http://schemas.openxmlformats.org/officeDocument/2006/relationships/slide" Target="/ppt/slides/slide4.xml" Id="Rbc3bfef61e324006" /><Relationship Type="http://schemas.openxmlformats.org/officeDocument/2006/relationships/slide" Target="/ppt/slides/slide5.xml" Id="R398d0caae817428f" /><Relationship Type="http://schemas.openxmlformats.org/officeDocument/2006/relationships/slide" Target="/ppt/slides/slide6.xml" Id="Rad3a1d49e622456f" /><Relationship Type="http://schemas.openxmlformats.org/officeDocument/2006/relationships/slide" Target="/ppt/slides/slide7.xml" Id="R88efd93f25f545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cfcf41f25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a7027027849b6" /><Relationship Type="http://schemas.openxmlformats.org/officeDocument/2006/relationships/theme" Target="/ppt/slideMasters/theme/theme1.xml" Id="Rb3b17ebd607e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ea7027027849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bc8feecda43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d2a99645b4e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026f548f842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86927a34b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e050261f14c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ddcb173ab4f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61111a029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OPHEIM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−326 109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1 455 156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1 576 490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OPHEIM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erlend.opheim@gmail.com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989 085 484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HOLDING AS</a:t>
            </a:r>
          </a:p>
        </p:txBody>
      </p:sp>
    </p:spTree>
  </p:cSld>
  <p:clrMapOvr>
    <a:masterClrMapping xmlns:a="http://schemas.openxmlformats.org/drawingml/2006/main"/>
  </p:clrMapOvr>
</p:sld>
</file>