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3f081810f841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6a21c778ca4cfe"/>
  </p:sldMasterIdLst>
  <p:sldIdLst>
    <p:sldId xmlns:r="http://schemas.openxmlformats.org/officeDocument/2006/relationships" id="256" r:id="R282421f9fd354171"/>
    <p:sldId xmlns:r="http://schemas.openxmlformats.org/officeDocument/2006/relationships" id="257" r:id="R5a6d9599ccf34851"/>
    <p:sldId xmlns:r="http://schemas.openxmlformats.org/officeDocument/2006/relationships" id="258" r:id="Rfd0179ef322c4694"/>
    <p:sldId xmlns:r="http://schemas.openxmlformats.org/officeDocument/2006/relationships" id="259" r:id="Ra945198d06df42c9"/>
    <p:sldId xmlns:r="http://schemas.openxmlformats.org/officeDocument/2006/relationships" id="260" r:id="R33d73d14a1d5427e"/>
    <p:sldId xmlns:r="http://schemas.openxmlformats.org/officeDocument/2006/relationships" id="261" r:id="R4fd699ab95b6485c"/>
    <p:sldId xmlns:r="http://schemas.openxmlformats.org/officeDocument/2006/relationships" id="262" r:id="Rbd0764b59df94d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a21c778ca4cfe" /><Relationship Type="http://schemas.openxmlformats.org/officeDocument/2006/relationships/slide" Target="/ppt/slides/slide1.xml" Id="R282421f9fd354171" /><Relationship Type="http://schemas.openxmlformats.org/officeDocument/2006/relationships/slide" Target="/ppt/slides/slide2.xml" Id="R5a6d9599ccf34851" /><Relationship Type="http://schemas.openxmlformats.org/officeDocument/2006/relationships/slide" Target="/ppt/slides/slide3.xml" Id="Rfd0179ef322c4694" /><Relationship Type="http://schemas.openxmlformats.org/officeDocument/2006/relationships/slide" Target="/ppt/slides/slide4.xml" Id="Ra945198d06df42c9" /><Relationship Type="http://schemas.openxmlformats.org/officeDocument/2006/relationships/slide" Target="/ppt/slides/slide5.xml" Id="R33d73d14a1d5427e" /><Relationship Type="http://schemas.openxmlformats.org/officeDocument/2006/relationships/slide" Target="/ppt/slides/slide6.xml" Id="R4fd699ab95b6485c" /><Relationship Type="http://schemas.openxmlformats.org/officeDocument/2006/relationships/slide" Target="/ppt/slides/slide7.xml" Id="Rbd0764b59df94d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e6ef6dfa041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1bb4c76164137" /><Relationship Type="http://schemas.openxmlformats.org/officeDocument/2006/relationships/theme" Target="/ppt/slideMasters/theme/theme1.xml" Id="R7d9e1ab1df1341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31bb4c761641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38a59681343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ea1a8f9e24c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3a724469d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99b3e9dc649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95ae2bd3a48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01d52b1aa4d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798b14f354d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LASCALA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LASCALA CONSULTING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910 900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−356 355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6 767 868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96 917 302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97 667 120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KVIDALAND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Lundebukta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55 44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989 087 940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LASCALA CONSULTING AS</a:t>
            </a:r>
          </a:p>
        </p:txBody>
      </p:sp>
    </p:spTree>
  </p:cSld>
  <p:clrMapOvr>
    <a:masterClrMapping xmlns:a="http://schemas.openxmlformats.org/drawingml/2006/main"/>
  </p:clrMapOvr>
</p:sld>
</file>