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da62490436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006e3425146b1"/>
  </p:sldMasterIdLst>
  <p:sldIdLst>
    <p:sldId xmlns:r="http://schemas.openxmlformats.org/officeDocument/2006/relationships" id="256" r:id="Rb306d34e39584cb6"/>
    <p:sldId xmlns:r="http://schemas.openxmlformats.org/officeDocument/2006/relationships" id="257" r:id="R2dbd5f8ce9e3450d"/>
    <p:sldId xmlns:r="http://schemas.openxmlformats.org/officeDocument/2006/relationships" id="258" r:id="R2956cae4c969427e"/>
    <p:sldId xmlns:r="http://schemas.openxmlformats.org/officeDocument/2006/relationships" id="259" r:id="Re6306dd467cc4ddb"/>
    <p:sldId xmlns:r="http://schemas.openxmlformats.org/officeDocument/2006/relationships" id="260" r:id="R87e02570f290417d"/>
    <p:sldId xmlns:r="http://schemas.openxmlformats.org/officeDocument/2006/relationships" id="261" r:id="Rfcf1c3c0c2d3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006e3425146b1" /><Relationship Type="http://schemas.openxmlformats.org/officeDocument/2006/relationships/slide" Target="/ppt/slides/slide1.xml" Id="Rb306d34e39584cb6" /><Relationship Type="http://schemas.openxmlformats.org/officeDocument/2006/relationships/slide" Target="/ppt/slides/slide2.xml" Id="R2dbd5f8ce9e3450d" /><Relationship Type="http://schemas.openxmlformats.org/officeDocument/2006/relationships/slide" Target="/ppt/slides/slide3.xml" Id="R2956cae4c969427e" /><Relationship Type="http://schemas.openxmlformats.org/officeDocument/2006/relationships/slide" Target="/ppt/slides/slide4.xml" Id="Re6306dd467cc4ddb" /><Relationship Type="http://schemas.openxmlformats.org/officeDocument/2006/relationships/slide" Target="/ppt/slides/slide5.xml" Id="R87e02570f290417d" /><Relationship Type="http://schemas.openxmlformats.org/officeDocument/2006/relationships/slide" Target="/ppt/slides/slide6.xml" Id="Rfcf1c3c0c2d3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70a87b0a243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0be9dca114fb3" /><Relationship Type="http://schemas.openxmlformats.org/officeDocument/2006/relationships/theme" Target="/ppt/slideMasters/theme/theme1.xml" Id="Rda2180b57dec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30be9dca11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daaa49ccd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2ecdd22b8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022082d8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8d511f72545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8ebb4f336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4fd153589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EGNA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22 078 394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23 117 591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Sjømannsvegen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egigna@online.no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EGNA INVEST AS</a:t>
            </a:r>
          </a:p>
        </p:txBody>
      </p:sp>
    </p:spTree>
  </p:cSld>
  <p:clrMapOvr>
    <a:masterClrMapping xmlns:a="http://schemas.openxmlformats.org/drawingml/2006/main"/>
  </p:clrMapOvr>
</p:sld>
</file>