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8c36e92ea5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f2555b8364eae"/>
  </p:sldMasterIdLst>
  <p:sldIdLst>
    <p:sldId xmlns:r="http://schemas.openxmlformats.org/officeDocument/2006/relationships" id="256" r:id="R3963b1f0d6394b2b"/>
    <p:sldId xmlns:r="http://schemas.openxmlformats.org/officeDocument/2006/relationships" id="257" r:id="R8dfc1c4e8b644b66"/>
    <p:sldId xmlns:r="http://schemas.openxmlformats.org/officeDocument/2006/relationships" id="258" r:id="R6dcba880d1bb416b"/>
    <p:sldId xmlns:r="http://schemas.openxmlformats.org/officeDocument/2006/relationships" id="259" r:id="R902e3267e5c34fb0"/>
    <p:sldId xmlns:r="http://schemas.openxmlformats.org/officeDocument/2006/relationships" id="260" r:id="R8412689d19bd4a11"/>
    <p:sldId xmlns:r="http://schemas.openxmlformats.org/officeDocument/2006/relationships" id="261" r:id="R263896402c384ea8"/>
    <p:sldId xmlns:r="http://schemas.openxmlformats.org/officeDocument/2006/relationships" id="262" r:id="R1cb8fc0aa14f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f2555b8364eae" /><Relationship Type="http://schemas.openxmlformats.org/officeDocument/2006/relationships/slide" Target="/ppt/slides/slide1.xml" Id="R3963b1f0d6394b2b" /><Relationship Type="http://schemas.openxmlformats.org/officeDocument/2006/relationships/slide" Target="/ppt/slides/slide2.xml" Id="R8dfc1c4e8b644b66" /><Relationship Type="http://schemas.openxmlformats.org/officeDocument/2006/relationships/slide" Target="/ppt/slides/slide3.xml" Id="R6dcba880d1bb416b" /><Relationship Type="http://schemas.openxmlformats.org/officeDocument/2006/relationships/slide" Target="/ppt/slides/slide4.xml" Id="R902e3267e5c34fb0" /><Relationship Type="http://schemas.openxmlformats.org/officeDocument/2006/relationships/slide" Target="/ppt/slides/slide5.xml" Id="R8412689d19bd4a11" /><Relationship Type="http://schemas.openxmlformats.org/officeDocument/2006/relationships/slide" Target="/ppt/slides/slide6.xml" Id="R263896402c384ea8" /><Relationship Type="http://schemas.openxmlformats.org/officeDocument/2006/relationships/slide" Target="/ppt/slides/slide7.xml" Id="R1cb8fc0aa14f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d2ef23355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453747e014012" /><Relationship Type="http://schemas.openxmlformats.org/officeDocument/2006/relationships/theme" Target="/ppt/slideMasters/theme/theme1.xml" Id="Ra4175d0c4f4d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453747e01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0e243276a4e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23bb88b2c4d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19ae7af2343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4d80bb1b9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6b09ebd4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7eed16edc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9f55c68f9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