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ff3fadf18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8386d491e4b0a"/>
  </p:sldMasterIdLst>
  <p:sldIdLst>
    <p:sldId xmlns:r="http://schemas.openxmlformats.org/officeDocument/2006/relationships" id="256" r:id="Rcb6cd180fbe24b41"/>
    <p:sldId xmlns:r="http://schemas.openxmlformats.org/officeDocument/2006/relationships" id="257" r:id="R6a85ead14d544b9e"/>
    <p:sldId xmlns:r="http://schemas.openxmlformats.org/officeDocument/2006/relationships" id="258" r:id="R99b81b76903241f6"/>
    <p:sldId xmlns:r="http://schemas.openxmlformats.org/officeDocument/2006/relationships" id="259" r:id="Rf8c03e4f67f54006"/>
    <p:sldId xmlns:r="http://schemas.openxmlformats.org/officeDocument/2006/relationships" id="260" r:id="Rbd7c4b094f6d4a84"/>
    <p:sldId xmlns:r="http://schemas.openxmlformats.org/officeDocument/2006/relationships" id="261" r:id="Rcb263c506a134082"/>
    <p:sldId xmlns:r="http://schemas.openxmlformats.org/officeDocument/2006/relationships" id="262" r:id="Rb61e1bcca6cc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8386d491e4b0a" /><Relationship Type="http://schemas.openxmlformats.org/officeDocument/2006/relationships/slide" Target="/ppt/slides/slide1.xml" Id="Rcb6cd180fbe24b41" /><Relationship Type="http://schemas.openxmlformats.org/officeDocument/2006/relationships/slide" Target="/ppt/slides/slide2.xml" Id="R6a85ead14d544b9e" /><Relationship Type="http://schemas.openxmlformats.org/officeDocument/2006/relationships/slide" Target="/ppt/slides/slide3.xml" Id="R99b81b76903241f6" /><Relationship Type="http://schemas.openxmlformats.org/officeDocument/2006/relationships/slide" Target="/ppt/slides/slide4.xml" Id="Rf8c03e4f67f54006" /><Relationship Type="http://schemas.openxmlformats.org/officeDocument/2006/relationships/slide" Target="/ppt/slides/slide5.xml" Id="Rbd7c4b094f6d4a84" /><Relationship Type="http://schemas.openxmlformats.org/officeDocument/2006/relationships/slide" Target="/ppt/slides/slide6.xml" Id="Rcb263c506a134082" /><Relationship Type="http://schemas.openxmlformats.org/officeDocument/2006/relationships/slide" Target="/ppt/slides/slide7.xml" Id="Rb61e1bcca6cc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6e15f30ba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d3b3b3b444c09" /><Relationship Type="http://schemas.openxmlformats.org/officeDocument/2006/relationships/theme" Target="/ppt/slideMasters/theme/theme1.xml" Id="R78e173a6e5e6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d3b3b3b444c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f7aa08b85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a085011a245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256fed424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12d63d2dc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ac41bd24f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bd317efc04e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feb1ab1c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