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68fb45f41a42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4e1ed8cdc84a06"/>
  </p:sldMasterIdLst>
  <p:sldIdLst>
    <p:sldId xmlns:r="http://schemas.openxmlformats.org/officeDocument/2006/relationships" id="256" r:id="Rd5edb722aca74f89"/>
    <p:sldId xmlns:r="http://schemas.openxmlformats.org/officeDocument/2006/relationships" id="257" r:id="Rf455c8ac9aa04196"/>
    <p:sldId xmlns:r="http://schemas.openxmlformats.org/officeDocument/2006/relationships" id="258" r:id="Rf65250d8bcc445eb"/>
    <p:sldId xmlns:r="http://schemas.openxmlformats.org/officeDocument/2006/relationships" id="259" r:id="R7f974f8e10c24cad"/>
    <p:sldId xmlns:r="http://schemas.openxmlformats.org/officeDocument/2006/relationships" id="260" r:id="R33e4c8bd82df47c9"/>
    <p:sldId xmlns:r="http://schemas.openxmlformats.org/officeDocument/2006/relationships" id="261" r:id="Ref833ebd7c1a4653"/>
    <p:sldId xmlns:r="http://schemas.openxmlformats.org/officeDocument/2006/relationships" id="262" r:id="R90186e63eb5e4b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4e1ed8cdc84a06" /><Relationship Type="http://schemas.openxmlformats.org/officeDocument/2006/relationships/slide" Target="/ppt/slides/slide1.xml" Id="Rd5edb722aca74f89" /><Relationship Type="http://schemas.openxmlformats.org/officeDocument/2006/relationships/slide" Target="/ppt/slides/slide2.xml" Id="Rf455c8ac9aa04196" /><Relationship Type="http://schemas.openxmlformats.org/officeDocument/2006/relationships/slide" Target="/ppt/slides/slide3.xml" Id="Rf65250d8bcc445eb" /><Relationship Type="http://schemas.openxmlformats.org/officeDocument/2006/relationships/slide" Target="/ppt/slides/slide4.xml" Id="R7f974f8e10c24cad" /><Relationship Type="http://schemas.openxmlformats.org/officeDocument/2006/relationships/slide" Target="/ppt/slides/slide5.xml" Id="R33e4c8bd82df47c9" /><Relationship Type="http://schemas.openxmlformats.org/officeDocument/2006/relationships/slide" Target="/ppt/slides/slide6.xml" Id="Ref833ebd7c1a4653" /><Relationship Type="http://schemas.openxmlformats.org/officeDocument/2006/relationships/slide" Target="/ppt/slides/slide7.xml" Id="R90186e63eb5e4b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6764a240141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bfb91cfd142e7" /><Relationship Type="http://schemas.openxmlformats.org/officeDocument/2006/relationships/theme" Target="/ppt/slideMasters/theme/theme1.xml" Id="R9f43e796da9346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1bfb91cfd142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632f451424c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308ae9a9648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ae6e836e746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89f84f0bd4f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ace2fa50844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4e4dc3717f46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0be49a4384d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BAGSTEVOLD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BAGSTEVOLD HOLDING AS ble etablert [år] og holder til i Fiskum.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2 619 024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9 259 920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12 412 100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 BERGER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Bagstevold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3322 Fiskum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989 101 102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BAGSTEVOLD HOLDING AS</a:t>
            </a:r>
          </a:p>
        </p:txBody>
      </p:sp>
    </p:spTree>
  </p:cSld>
  <p:clrMapOvr>
    <a:masterClrMapping xmlns:a="http://schemas.openxmlformats.org/drawingml/2006/main"/>
  </p:clrMapOvr>
</p:sld>
</file>