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25b4df0950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510fd2e46a042d5"/>
  </p:sldMasterIdLst>
  <p:sldIdLst>
    <p:sldId xmlns:r="http://schemas.openxmlformats.org/officeDocument/2006/relationships" id="256" r:id="Rd2e3a583ebd64a3e"/>
    <p:sldId xmlns:r="http://schemas.openxmlformats.org/officeDocument/2006/relationships" id="257" r:id="R36d94cdf2b4d4d32"/>
    <p:sldId xmlns:r="http://schemas.openxmlformats.org/officeDocument/2006/relationships" id="258" r:id="Rb61919fe155f4326"/>
    <p:sldId xmlns:r="http://schemas.openxmlformats.org/officeDocument/2006/relationships" id="259" r:id="R3e240bed201643aa"/>
    <p:sldId xmlns:r="http://schemas.openxmlformats.org/officeDocument/2006/relationships" id="260" r:id="R7bd1491e75ce4bc1"/>
    <p:sldId xmlns:r="http://schemas.openxmlformats.org/officeDocument/2006/relationships" id="261" r:id="R90ef87ccfb804b25"/>
    <p:sldId xmlns:r="http://schemas.openxmlformats.org/officeDocument/2006/relationships" id="262" r:id="Rfea3b4c286a94b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10fd2e46a042d5" /><Relationship Type="http://schemas.openxmlformats.org/officeDocument/2006/relationships/slide" Target="/ppt/slides/slide1.xml" Id="Rd2e3a583ebd64a3e" /><Relationship Type="http://schemas.openxmlformats.org/officeDocument/2006/relationships/slide" Target="/ppt/slides/slide2.xml" Id="R36d94cdf2b4d4d32" /><Relationship Type="http://schemas.openxmlformats.org/officeDocument/2006/relationships/slide" Target="/ppt/slides/slide3.xml" Id="Rb61919fe155f4326" /><Relationship Type="http://schemas.openxmlformats.org/officeDocument/2006/relationships/slide" Target="/ppt/slides/slide4.xml" Id="R3e240bed201643aa" /><Relationship Type="http://schemas.openxmlformats.org/officeDocument/2006/relationships/slide" Target="/ppt/slides/slide5.xml" Id="R7bd1491e75ce4bc1" /><Relationship Type="http://schemas.openxmlformats.org/officeDocument/2006/relationships/slide" Target="/ppt/slides/slide6.xml" Id="R90ef87ccfb804b25" /><Relationship Type="http://schemas.openxmlformats.org/officeDocument/2006/relationships/slide" Target="/ppt/slides/slide7.xml" Id="Rfea3b4c286a94b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9c2ffb748949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c492d9ba54fca" /><Relationship Type="http://schemas.openxmlformats.org/officeDocument/2006/relationships/theme" Target="/ppt/slideMasters/theme/theme1.xml" Id="R534e8ee0222f41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8c492d9ba54f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169c08d7414f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3f77602774e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59b22faa6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7b5f0a9a042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95f2f36fd46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b77ece48a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d1717e11a4e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FIRING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FIRING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2018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−539 445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−587 456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−286 702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1 156 167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FIRING RUNE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989 120 107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FIRING HOLDING AS</a:t>
            </a:r>
          </a:p>
        </p:txBody>
      </p:sp>
    </p:spTree>
  </p:cSld>
  <p:clrMapOvr>
    <a:masterClrMapping xmlns:a="http://schemas.openxmlformats.org/drawingml/2006/main"/>
  </p:clrMapOvr>
</p:sld>
</file>