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3e8d74532c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911b0d80fc41b1"/>
  </p:sldMasterIdLst>
  <p:sldIdLst>
    <p:sldId xmlns:r="http://schemas.openxmlformats.org/officeDocument/2006/relationships" id="256" r:id="Rd41d8270bb5f4ec0"/>
    <p:sldId xmlns:r="http://schemas.openxmlformats.org/officeDocument/2006/relationships" id="257" r:id="Rd295215f1d9a4f4a"/>
    <p:sldId xmlns:r="http://schemas.openxmlformats.org/officeDocument/2006/relationships" id="258" r:id="R40680130e38c4b09"/>
    <p:sldId xmlns:r="http://schemas.openxmlformats.org/officeDocument/2006/relationships" id="259" r:id="Rf417e2d465e14946"/>
    <p:sldId xmlns:r="http://schemas.openxmlformats.org/officeDocument/2006/relationships" id="260" r:id="Rba81d685a8e84a43"/>
    <p:sldId xmlns:r="http://schemas.openxmlformats.org/officeDocument/2006/relationships" id="261" r:id="Rfb0860885da64e9d"/>
    <p:sldId xmlns:r="http://schemas.openxmlformats.org/officeDocument/2006/relationships" id="262" r:id="Re35dd8c5563f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11b0d80fc41b1" /><Relationship Type="http://schemas.openxmlformats.org/officeDocument/2006/relationships/slide" Target="/ppt/slides/slide1.xml" Id="Rd41d8270bb5f4ec0" /><Relationship Type="http://schemas.openxmlformats.org/officeDocument/2006/relationships/slide" Target="/ppt/slides/slide2.xml" Id="Rd295215f1d9a4f4a" /><Relationship Type="http://schemas.openxmlformats.org/officeDocument/2006/relationships/slide" Target="/ppt/slides/slide3.xml" Id="R40680130e38c4b09" /><Relationship Type="http://schemas.openxmlformats.org/officeDocument/2006/relationships/slide" Target="/ppt/slides/slide4.xml" Id="Rf417e2d465e14946" /><Relationship Type="http://schemas.openxmlformats.org/officeDocument/2006/relationships/slide" Target="/ppt/slides/slide5.xml" Id="Rba81d685a8e84a43" /><Relationship Type="http://schemas.openxmlformats.org/officeDocument/2006/relationships/slide" Target="/ppt/slides/slide6.xml" Id="Rfb0860885da64e9d" /><Relationship Type="http://schemas.openxmlformats.org/officeDocument/2006/relationships/slide" Target="/ppt/slides/slide7.xml" Id="Re35dd8c5563f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de328d714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3859302f4487d" /><Relationship Type="http://schemas.openxmlformats.org/officeDocument/2006/relationships/theme" Target="/ppt/slideMasters/theme/theme1.xml" Id="Rfe62c9c77b16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e3859302f448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0611e26dc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b3b533c3d49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12d26f5f4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d83f7874e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6fdf4b4e744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458d6a9b941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04861129c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