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6579144e114d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ea03bcf52942d5"/>
  </p:sldMasterIdLst>
  <p:sldIdLst>
    <p:sldId xmlns:r="http://schemas.openxmlformats.org/officeDocument/2006/relationships" id="256" r:id="R5363b07220b14172"/>
    <p:sldId xmlns:r="http://schemas.openxmlformats.org/officeDocument/2006/relationships" id="257" r:id="Ra4966cbd230e4c28"/>
    <p:sldId xmlns:r="http://schemas.openxmlformats.org/officeDocument/2006/relationships" id="258" r:id="Rd68afac9dc444ccc"/>
    <p:sldId xmlns:r="http://schemas.openxmlformats.org/officeDocument/2006/relationships" id="259" r:id="R5d77e8d34f894278"/>
    <p:sldId xmlns:r="http://schemas.openxmlformats.org/officeDocument/2006/relationships" id="260" r:id="R6ad2169dea8a4e21"/>
    <p:sldId xmlns:r="http://schemas.openxmlformats.org/officeDocument/2006/relationships" id="261" r:id="R47025a29a52c4827"/>
    <p:sldId xmlns:r="http://schemas.openxmlformats.org/officeDocument/2006/relationships" id="262" r:id="Rc0493d07c55d45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ea03bcf52942d5" /><Relationship Type="http://schemas.openxmlformats.org/officeDocument/2006/relationships/slide" Target="/ppt/slides/slide1.xml" Id="R5363b07220b14172" /><Relationship Type="http://schemas.openxmlformats.org/officeDocument/2006/relationships/slide" Target="/ppt/slides/slide2.xml" Id="Ra4966cbd230e4c28" /><Relationship Type="http://schemas.openxmlformats.org/officeDocument/2006/relationships/slide" Target="/ppt/slides/slide3.xml" Id="Rd68afac9dc444ccc" /><Relationship Type="http://schemas.openxmlformats.org/officeDocument/2006/relationships/slide" Target="/ppt/slides/slide4.xml" Id="R5d77e8d34f894278" /><Relationship Type="http://schemas.openxmlformats.org/officeDocument/2006/relationships/slide" Target="/ppt/slides/slide5.xml" Id="R6ad2169dea8a4e21" /><Relationship Type="http://schemas.openxmlformats.org/officeDocument/2006/relationships/slide" Target="/ppt/slides/slide6.xml" Id="R47025a29a52c4827" /><Relationship Type="http://schemas.openxmlformats.org/officeDocument/2006/relationships/slide" Target="/ppt/slides/slide7.xml" Id="Rc0493d07c55d45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63065d070d48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69391b48a4197" /><Relationship Type="http://schemas.openxmlformats.org/officeDocument/2006/relationships/theme" Target="/ppt/slideMasters/theme/theme1.xml" Id="R8596b65639104a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b69391b48a41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5f6b12c4b4b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dc1c975ee4c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8acc6c8f24d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5f494f85c4d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bae4052f844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ea6ef4b4747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fb9d313fe4e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SAMURAI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SAMURAI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SAMURAI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SAMURAI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SAMURAI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SAMURAI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2 659 371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4 146 029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4 215 377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SAMURAI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ARILD BERGENDAHL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SAMURAI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Bjerklundveien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1807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09 18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bergendahl@c2i.net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989 125 699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SAMURAI AS</a:t>
            </a:r>
          </a:p>
        </p:txBody>
      </p:sp>
    </p:spTree>
  </p:cSld>
  <p:clrMapOvr>
    <a:masterClrMapping xmlns:a="http://schemas.openxmlformats.org/drawingml/2006/main"/>
  </p:clrMapOvr>
</p:sld>
</file>