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ba73cb4c1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37032b646446e5"/>
  </p:sldMasterIdLst>
  <p:sldIdLst>
    <p:sldId xmlns:r="http://schemas.openxmlformats.org/officeDocument/2006/relationships" id="256" r:id="Ra5bae0d7da97456c"/>
    <p:sldId xmlns:r="http://schemas.openxmlformats.org/officeDocument/2006/relationships" id="257" r:id="R4d1d34a3a0f142fc"/>
    <p:sldId xmlns:r="http://schemas.openxmlformats.org/officeDocument/2006/relationships" id="258" r:id="R3ca80185389a48b4"/>
    <p:sldId xmlns:r="http://schemas.openxmlformats.org/officeDocument/2006/relationships" id="259" r:id="R965e6b4b8e754bd7"/>
    <p:sldId xmlns:r="http://schemas.openxmlformats.org/officeDocument/2006/relationships" id="260" r:id="R0deeba03eb184a4d"/>
    <p:sldId xmlns:r="http://schemas.openxmlformats.org/officeDocument/2006/relationships" id="261" r:id="R3a714c0195f4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7032b646446e5" /><Relationship Type="http://schemas.openxmlformats.org/officeDocument/2006/relationships/slide" Target="/ppt/slides/slide1.xml" Id="Ra5bae0d7da97456c" /><Relationship Type="http://schemas.openxmlformats.org/officeDocument/2006/relationships/slide" Target="/ppt/slides/slide2.xml" Id="R4d1d34a3a0f142fc" /><Relationship Type="http://schemas.openxmlformats.org/officeDocument/2006/relationships/slide" Target="/ppt/slides/slide3.xml" Id="R3ca80185389a48b4" /><Relationship Type="http://schemas.openxmlformats.org/officeDocument/2006/relationships/slide" Target="/ppt/slides/slide4.xml" Id="R965e6b4b8e754bd7" /><Relationship Type="http://schemas.openxmlformats.org/officeDocument/2006/relationships/slide" Target="/ppt/slides/slide5.xml" Id="R0deeba03eb184a4d" /><Relationship Type="http://schemas.openxmlformats.org/officeDocument/2006/relationships/slide" Target="/ppt/slides/slide6.xml" Id="R3a714c0195f4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163be715d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08b39175642b1" /><Relationship Type="http://schemas.openxmlformats.org/officeDocument/2006/relationships/theme" Target="/ppt/slideMasters/theme/theme1.xml" Id="R1e9ed34a14494a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f08b391756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192a5a2b49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add9a2685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729f58b6e4a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2dbafd0d4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0bfc49ec9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9935ef082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