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37c5d14ca44c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8e16f4cbf94b43"/>
  </p:sldMasterIdLst>
  <p:sldIdLst>
    <p:sldId xmlns:r="http://schemas.openxmlformats.org/officeDocument/2006/relationships" id="256" r:id="R75f91e694e634c6b"/>
    <p:sldId xmlns:r="http://schemas.openxmlformats.org/officeDocument/2006/relationships" id="257" r:id="R247dddaa353d48f7"/>
    <p:sldId xmlns:r="http://schemas.openxmlformats.org/officeDocument/2006/relationships" id="258" r:id="R4efe8fd234e34ed4"/>
    <p:sldId xmlns:r="http://schemas.openxmlformats.org/officeDocument/2006/relationships" id="259" r:id="R4ca6c7a2959d4992"/>
    <p:sldId xmlns:r="http://schemas.openxmlformats.org/officeDocument/2006/relationships" id="260" r:id="Rd41b679952ea475d"/>
    <p:sldId xmlns:r="http://schemas.openxmlformats.org/officeDocument/2006/relationships" id="261" r:id="Re131323dec464ddc"/>
    <p:sldId xmlns:r="http://schemas.openxmlformats.org/officeDocument/2006/relationships" id="262" r:id="R31298e3e776e4b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8e16f4cbf94b43" /><Relationship Type="http://schemas.openxmlformats.org/officeDocument/2006/relationships/slide" Target="/ppt/slides/slide1.xml" Id="R75f91e694e634c6b" /><Relationship Type="http://schemas.openxmlformats.org/officeDocument/2006/relationships/slide" Target="/ppt/slides/slide2.xml" Id="R247dddaa353d48f7" /><Relationship Type="http://schemas.openxmlformats.org/officeDocument/2006/relationships/slide" Target="/ppt/slides/slide3.xml" Id="R4efe8fd234e34ed4" /><Relationship Type="http://schemas.openxmlformats.org/officeDocument/2006/relationships/slide" Target="/ppt/slides/slide4.xml" Id="R4ca6c7a2959d4992" /><Relationship Type="http://schemas.openxmlformats.org/officeDocument/2006/relationships/slide" Target="/ppt/slides/slide5.xml" Id="Rd41b679952ea475d" /><Relationship Type="http://schemas.openxmlformats.org/officeDocument/2006/relationships/slide" Target="/ppt/slides/slide6.xml" Id="Re131323dec464ddc" /><Relationship Type="http://schemas.openxmlformats.org/officeDocument/2006/relationships/slide" Target="/ppt/slides/slide7.xml" Id="R31298e3e776e4b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36b8e1059d4e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5e8b9ab44421d" /><Relationship Type="http://schemas.openxmlformats.org/officeDocument/2006/relationships/theme" Target="/ppt/slideMasters/theme/theme1.xml" Id="R9c066b3ff69143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a5e8b9ab4442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1338019fc4a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7693ac5d648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3707683a44f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5341e1f6a44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eb1c1c82d41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ae8266b1e40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00ea3dc1c4c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 HOLDING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668 676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−194 150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910 128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26 911 583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27 041 263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KRISTIANSEN  –  56,8 %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KRISTIANSEN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KRISTIANSEN  –  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Kristiansen, Damveien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