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e36ddf40d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6ea82d524411f"/>
  </p:sldMasterIdLst>
  <p:sldIdLst>
    <p:sldId xmlns:r="http://schemas.openxmlformats.org/officeDocument/2006/relationships" id="256" r:id="R0217ef1c22d64f5d"/>
    <p:sldId xmlns:r="http://schemas.openxmlformats.org/officeDocument/2006/relationships" id="257" r:id="R681f36631ee04991"/>
    <p:sldId xmlns:r="http://schemas.openxmlformats.org/officeDocument/2006/relationships" id="258" r:id="R0cc8ff99e87245f4"/>
    <p:sldId xmlns:r="http://schemas.openxmlformats.org/officeDocument/2006/relationships" id="259" r:id="R8eb5188c693446a3"/>
    <p:sldId xmlns:r="http://schemas.openxmlformats.org/officeDocument/2006/relationships" id="260" r:id="Ra4dcf1d070294ca6"/>
    <p:sldId xmlns:r="http://schemas.openxmlformats.org/officeDocument/2006/relationships" id="261" r:id="R56087e0ffaf3494a"/>
    <p:sldId xmlns:r="http://schemas.openxmlformats.org/officeDocument/2006/relationships" id="262" r:id="R309cfbd2b4bb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6ea82d524411f" /><Relationship Type="http://schemas.openxmlformats.org/officeDocument/2006/relationships/slide" Target="/ppt/slides/slide1.xml" Id="R0217ef1c22d64f5d" /><Relationship Type="http://schemas.openxmlformats.org/officeDocument/2006/relationships/slide" Target="/ppt/slides/slide2.xml" Id="R681f36631ee04991" /><Relationship Type="http://schemas.openxmlformats.org/officeDocument/2006/relationships/slide" Target="/ppt/slides/slide3.xml" Id="R0cc8ff99e87245f4" /><Relationship Type="http://schemas.openxmlformats.org/officeDocument/2006/relationships/slide" Target="/ppt/slides/slide4.xml" Id="R8eb5188c693446a3" /><Relationship Type="http://schemas.openxmlformats.org/officeDocument/2006/relationships/slide" Target="/ppt/slides/slide5.xml" Id="Ra4dcf1d070294ca6" /><Relationship Type="http://schemas.openxmlformats.org/officeDocument/2006/relationships/slide" Target="/ppt/slides/slide6.xml" Id="R56087e0ffaf3494a" /><Relationship Type="http://schemas.openxmlformats.org/officeDocument/2006/relationships/slide" Target="/ppt/slides/slide7.xml" Id="R309cfbd2b4bb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91367384a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192ecdd0483b" /><Relationship Type="http://schemas.openxmlformats.org/officeDocument/2006/relationships/theme" Target="/ppt/slideMasters/theme/theme1.xml" Id="R474692547494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8192ecdd0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7b0d1cdd5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fee43a3c7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d3253cd20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a3c162af7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83a590ed5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f6465369b43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7d52c708c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