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153dbd6bb447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82dcf9dacd49c3"/>
  </p:sldMasterIdLst>
  <p:sldIdLst>
    <p:sldId xmlns:r="http://schemas.openxmlformats.org/officeDocument/2006/relationships" id="256" r:id="Rdfce8a22b9424f25"/>
    <p:sldId xmlns:r="http://schemas.openxmlformats.org/officeDocument/2006/relationships" id="257" r:id="R356a4c67e0b14de4"/>
    <p:sldId xmlns:r="http://schemas.openxmlformats.org/officeDocument/2006/relationships" id="258" r:id="R8cd8d1717b5e4a07"/>
    <p:sldId xmlns:r="http://schemas.openxmlformats.org/officeDocument/2006/relationships" id="259" r:id="R34763201ce5d4fac"/>
    <p:sldId xmlns:r="http://schemas.openxmlformats.org/officeDocument/2006/relationships" id="260" r:id="R8c87119dcff242f5"/>
    <p:sldId xmlns:r="http://schemas.openxmlformats.org/officeDocument/2006/relationships" id="261" r:id="R64290469c0e341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82dcf9dacd49c3" /><Relationship Type="http://schemas.openxmlformats.org/officeDocument/2006/relationships/slide" Target="/ppt/slides/slide1.xml" Id="Rdfce8a22b9424f25" /><Relationship Type="http://schemas.openxmlformats.org/officeDocument/2006/relationships/slide" Target="/ppt/slides/slide2.xml" Id="R356a4c67e0b14de4" /><Relationship Type="http://schemas.openxmlformats.org/officeDocument/2006/relationships/slide" Target="/ppt/slides/slide3.xml" Id="R8cd8d1717b5e4a07" /><Relationship Type="http://schemas.openxmlformats.org/officeDocument/2006/relationships/slide" Target="/ppt/slides/slide4.xml" Id="R34763201ce5d4fac" /><Relationship Type="http://schemas.openxmlformats.org/officeDocument/2006/relationships/slide" Target="/ppt/slides/slide5.xml" Id="R8c87119dcff242f5" /><Relationship Type="http://schemas.openxmlformats.org/officeDocument/2006/relationships/slide" Target="/ppt/slides/slide6.xml" Id="R64290469c0e341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221b0b01ae41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eaf6f7a7c4be6" /><Relationship Type="http://schemas.openxmlformats.org/officeDocument/2006/relationships/theme" Target="/ppt/slideMasters/theme/theme1.xml" Id="R166d95ea3a4a41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3eaf6f7a7c4b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aed8a62cc4d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47ceb96674e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9ccf890dc44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db6b0a83647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3414c8ba546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29cd169924d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Turid Fissum, Kotsøy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