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17ccba9c747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7c136216d94d4b"/>
  </p:sldMasterIdLst>
  <p:sldIdLst>
    <p:sldId xmlns:r="http://schemas.openxmlformats.org/officeDocument/2006/relationships" id="256" r:id="R3f8a0a1ea9ed4ee0"/>
    <p:sldId xmlns:r="http://schemas.openxmlformats.org/officeDocument/2006/relationships" id="257" r:id="Rd9d25c946dd34872"/>
    <p:sldId xmlns:r="http://schemas.openxmlformats.org/officeDocument/2006/relationships" id="258" r:id="R8eceea27281e4553"/>
    <p:sldId xmlns:r="http://schemas.openxmlformats.org/officeDocument/2006/relationships" id="259" r:id="R9eb80e3949db4178"/>
    <p:sldId xmlns:r="http://schemas.openxmlformats.org/officeDocument/2006/relationships" id="260" r:id="R00f1f6a47a03427a"/>
    <p:sldId xmlns:r="http://schemas.openxmlformats.org/officeDocument/2006/relationships" id="261" r:id="R3166b2635ee94777"/>
    <p:sldId xmlns:r="http://schemas.openxmlformats.org/officeDocument/2006/relationships" id="262" r:id="R7af26eb94bdc42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7c136216d94d4b" /><Relationship Type="http://schemas.openxmlformats.org/officeDocument/2006/relationships/slide" Target="/ppt/slides/slide1.xml" Id="R3f8a0a1ea9ed4ee0" /><Relationship Type="http://schemas.openxmlformats.org/officeDocument/2006/relationships/slide" Target="/ppt/slides/slide2.xml" Id="Rd9d25c946dd34872" /><Relationship Type="http://schemas.openxmlformats.org/officeDocument/2006/relationships/slide" Target="/ppt/slides/slide3.xml" Id="R8eceea27281e4553" /><Relationship Type="http://schemas.openxmlformats.org/officeDocument/2006/relationships/slide" Target="/ppt/slides/slide4.xml" Id="R9eb80e3949db4178" /><Relationship Type="http://schemas.openxmlformats.org/officeDocument/2006/relationships/slide" Target="/ppt/slides/slide5.xml" Id="R00f1f6a47a03427a" /><Relationship Type="http://schemas.openxmlformats.org/officeDocument/2006/relationships/slide" Target="/ppt/slides/slide6.xml" Id="R3166b2635ee94777" /><Relationship Type="http://schemas.openxmlformats.org/officeDocument/2006/relationships/slide" Target="/ppt/slides/slide7.xml" Id="R7af26eb94bdc42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eb62db232147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0b1de8d7d4f92" /><Relationship Type="http://schemas.openxmlformats.org/officeDocument/2006/relationships/theme" Target="/ppt/slideMasters/theme/theme1.xml" Id="R4c219d60501249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70b1de8d7d4f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c2b88e84945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f2ce57eda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cbf5dd59640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246a237aa04d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fd16c74fa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98f7302da41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c5e2e515a34a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NIDA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−1 082 039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−1 724 262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36 936 323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56 912 521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RICHARD HOGNERUD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JEANETTE MILJAN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N3zones AS, Rudssletta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nina@renholdssoner.no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989 169 475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NIDA AS</a:t>
            </a:r>
          </a:p>
        </p:txBody>
      </p:sp>
    </p:spTree>
  </p:cSld>
  <p:clrMapOvr>
    <a:masterClrMapping xmlns:a="http://schemas.openxmlformats.org/drawingml/2006/main"/>
  </p:clrMapOvr>
</p:sld>
</file>