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69154d8c6e4b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f2ca0d414b404b"/>
  </p:sldMasterIdLst>
  <p:sldIdLst>
    <p:sldId xmlns:r="http://schemas.openxmlformats.org/officeDocument/2006/relationships" id="256" r:id="R2679f601efe94111"/>
    <p:sldId xmlns:r="http://schemas.openxmlformats.org/officeDocument/2006/relationships" id="257" r:id="Rb071de5981cb4f00"/>
    <p:sldId xmlns:r="http://schemas.openxmlformats.org/officeDocument/2006/relationships" id="258" r:id="R1a7ed155d6cc46cb"/>
    <p:sldId xmlns:r="http://schemas.openxmlformats.org/officeDocument/2006/relationships" id="259" r:id="Rd63f1d155eac448f"/>
    <p:sldId xmlns:r="http://schemas.openxmlformats.org/officeDocument/2006/relationships" id="260" r:id="Rf1522cc605664dbb"/>
    <p:sldId xmlns:r="http://schemas.openxmlformats.org/officeDocument/2006/relationships" id="261" r:id="R3d868603c17b41ac"/>
    <p:sldId xmlns:r="http://schemas.openxmlformats.org/officeDocument/2006/relationships" id="262" r:id="R5e923c8069d6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2ca0d414b404b" /><Relationship Type="http://schemas.openxmlformats.org/officeDocument/2006/relationships/slide" Target="/ppt/slides/slide1.xml" Id="R2679f601efe94111" /><Relationship Type="http://schemas.openxmlformats.org/officeDocument/2006/relationships/slide" Target="/ppt/slides/slide2.xml" Id="Rb071de5981cb4f00" /><Relationship Type="http://schemas.openxmlformats.org/officeDocument/2006/relationships/slide" Target="/ppt/slides/slide3.xml" Id="R1a7ed155d6cc46cb" /><Relationship Type="http://schemas.openxmlformats.org/officeDocument/2006/relationships/slide" Target="/ppt/slides/slide4.xml" Id="Rd63f1d155eac448f" /><Relationship Type="http://schemas.openxmlformats.org/officeDocument/2006/relationships/slide" Target="/ppt/slides/slide5.xml" Id="Rf1522cc605664dbb" /><Relationship Type="http://schemas.openxmlformats.org/officeDocument/2006/relationships/slide" Target="/ppt/slides/slide6.xml" Id="R3d868603c17b41ac" /><Relationship Type="http://schemas.openxmlformats.org/officeDocument/2006/relationships/slide" Target="/ppt/slides/slide7.xml" Id="R5e923c8069d6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69b4f51a845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5fed740d44bfa" /><Relationship Type="http://schemas.openxmlformats.org/officeDocument/2006/relationships/theme" Target="/ppt/slideMasters/theme/theme1.xml" Id="R0578f955b53d4c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85fed740d44b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074aa54fb49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95f5178de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ab102073849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9b5e6b70e49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82ab16e7747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021a0e3f44d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80a8b63604e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ULVAN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ULVAN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293 954 242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46 230 072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22 116 469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355 856 694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1 010 554 108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ODDVAR ULVAN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ULVAN HOLDING AS</a:t>
            </a:r>
          </a:p>
        </p:txBody>
      </p:sp>
    </p:spTree>
  </p:cSld>
  <p:clrMapOvr>
    <a:masterClrMapping xmlns:a="http://schemas.openxmlformats.org/drawingml/2006/main"/>
  </p:clrMapOvr>
</p:sld>
</file>