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32d35e675b430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55a32040b5a4dd6"/>
  </p:sldMasterIdLst>
  <p:sldIdLst>
    <p:sldId xmlns:r="http://schemas.openxmlformats.org/officeDocument/2006/relationships" id="256" r:id="R4385a09aa83540e2"/>
    <p:sldId xmlns:r="http://schemas.openxmlformats.org/officeDocument/2006/relationships" id="257" r:id="Rb4d0d1b0a34f4290"/>
    <p:sldId xmlns:r="http://schemas.openxmlformats.org/officeDocument/2006/relationships" id="258" r:id="R087ff7050a564cdd"/>
    <p:sldId xmlns:r="http://schemas.openxmlformats.org/officeDocument/2006/relationships" id="259" r:id="R23a2f2c9d6f94d04"/>
    <p:sldId xmlns:r="http://schemas.openxmlformats.org/officeDocument/2006/relationships" id="260" r:id="R290beecb2e844575"/>
    <p:sldId xmlns:r="http://schemas.openxmlformats.org/officeDocument/2006/relationships" id="261" r:id="Ra2da896cc998428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55a32040b5a4dd6" /><Relationship Type="http://schemas.openxmlformats.org/officeDocument/2006/relationships/slide" Target="/ppt/slides/slide1.xml" Id="R4385a09aa83540e2" /><Relationship Type="http://schemas.openxmlformats.org/officeDocument/2006/relationships/slide" Target="/ppt/slides/slide2.xml" Id="Rb4d0d1b0a34f4290" /><Relationship Type="http://schemas.openxmlformats.org/officeDocument/2006/relationships/slide" Target="/ppt/slides/slide3.xml" Id="R087ff7050a564cdd" /><Relationship Type="http://schemas.openxmlformats.org/officeDocument/2006/relationships/slide" Target="/ppt/slides/slide4.xml" Id="R23a2f2c9d6f94d04" /><Relationship Type="http://schemas.openxmlformats.org/officeDocument/2006/relationships/slide" Target="/ppt/slides/slide5.xml" Id="R290beecb2e844575" /><Relationship Type="http://schemas.openxmlformats.org/officeDocument/2006/relationships/slide" Target="/ppt/slides/slide6.xml" Id="Ra2da896cc998428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ffea0c49cd5493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ceb9b9337c4b9e" /><Relationship Type="http://schemas.openxmlformats.org/officeDocument/2006/relationships/theme" Target="/ppt/slideMasters/theme/theme1.xml" Id="R90c99077b75d4c2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cceb9b9337c4b9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80ca445d8448d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e22fef29d94e1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966d2139bb460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8094b6dd08474e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e97ed9cc554bd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c0172cf50964dce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EJRET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EJRET INVEST AS ble etablert [år] og holder til i Fåberg.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TERJE ASPESLETTEN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 Jørstads veg 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2625 Fåberg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989 176 366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EJRET INVEST AS</a:t>
            </a:r>
          </a:p>
        </p:txBody>
      </p:sp>
    </p:spTree>
  </p:cSld>
  <p:clrMapOvr>
    <a:masterClrMapping xmlns:a="http://schemas.openxmlformats.org/drawingml/2006/main"/>
  </p:clrMapOvr>
</p:sld>
</file>