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f94daf8fb046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d4f74fd51343df"/>
  </p:sldMasterIdLst>
  <p:sldIdLst>
    <p:sldId xmlns:r="http://schemas.openxmlformats.org/officeDocument/2006/relationships" id="256" r:id="Re645bd237df94e68"/>
    <p:sldId xmlns:r="http://schemas.openxmlformats.org/officeDocument/2006/relationships" id="257" r:id="Rd7accbb8100749eb"/>
    <p:sldId xmlns:r="http://schemas.openxmlformats.org/officeDocument/2006/relationships" id="258" r:id="R567db5267c3a45fa"/>
    <p:sldId xmlns:r="http://schemas.openxmlformats.org/officeDocument/2006/relationships" id="259" r:id="R5eb8b310d5da4d41"/>
    <p:sldId xmlns:r="http://schemas.openxmlformats.org/officeDocument/2006/relationships" id="260" r:id="Rd3b08ffdb50f47ac"/>
    <p:sldId xmlns:r="http://schemas.openxmlformats.org/officeDocument/2006/relationships" id="261" r:id="R571fff575d9449ea"/>
    <p:sldId xmlns:r="http://schemas.openxmlformats.org/officeDocument/2006/relationships" id="262" r:id="Rb06ab2c5277846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d4f74fd51343df" /><Relationship Type="http://schemas.openxmlformats.org/officeDocument/2006/relationships/slide" Target="/ppt/slides/slide1.xml" Id="Re645bd237df94e68" /><Relationship Type="http://schemas.openxmlformats.org/officeDocument/2006/relationships/slide" Target="/ppt/slides/slide2.xml" Id="Rd7accbb8100749eb" /><Relationship Type="http://schemas.openxmlformats.org/officeDocument/2006/relationships/slide" Target="/ppt/slides/slide3.xml" Id="R567db5267c3a45fa" /><Relationship Type="http://schemas.openxmlformats.org/officeDocument/2006/relationships/slide" Target="/ppt/slides/slide4.xml" Id="R5eb8b310d5da4d41" /><Relationship Type="http://schemas.openxmlformats.org/officeDocument/2006/relationships/slide" Target="/ppt/slides/slide5.xml" Id="Rd3b08ffdb50f47ac" /><Relationship Type="http://schemas.openxmlformats.org/officeDocument/2006/relationships/slide" Target="/ppt/slides/slide6.xml" Id="R571fff575d9449ea" /><Relationship Type="http://schemas.openxmlformats.org/officeDocument/2006/relationships/slide" Target="/ppt/slides/slide7.xml" Id="Rb06ab2c5277846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56974e03b842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0a8adf2b8b470b" /><Relationship Type="http://schemas.openxmlformats.org/officeDocument/2006/relationships/theme" Target="/ppt/slideMasters/theme/theme1.xml" Id="R5f2ca278e9dd4c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0a8adf2b8b47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c90db3c8e40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c958b357e43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8d0d577cb045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ec5b9cfdff4d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cdb943608649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33adab8a1243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61585445e746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BELLA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BELLA HOLDING AS ble etablert [år] og holder til i Manstad.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593 867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114 583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−1 136 252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40 336 064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41 355 089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 ELISABETH BRYNILDSEN  –  40,4 %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BERIT BRYNILDSEN HUSEBY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BIRGITTE CAMILLA BRYNILDSEN  –  21,7 %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PETTER BRYNILDSEN  –  3,8 %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Bossumveien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1626 Manstad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989 181 513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BELLA HOLDING AS</a:t>
            </a:r>
          </a:p>
        </p:txBody>
      </p:sp>
    </p:spTree>
  </p:cSld>
  <p:clrMapOvr>
    <a:masterClrMapping xmlns:a="http://schemas.openxmlformats.org/drawingml/2006/main"/>
  </p:clrMapOvr>
</p:sld>
</file>