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ad73bf574b4e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481c4f20804650"/>
  </p:sldMasterIdLst>
  <p:sldIdLst>
    <p:sldId xmlns:r="http://schemas.openxmlformats.org/officeDocument/2006/relationships" id="256" r:id="R7f6165c2769f42b3"/>
    <p:sldId xmlns:r="http://schemas.openxmlformats.org/officeDocument/2006/relationships" id="257" r:id="Rf58006bbd78642a9"/>
    <p:sldId xmlns:r="http://schemas.openxmlformats.org/officeDocument/2006/relationships" id="258" r:id="Rc72afaea7d5546a2"/>
    <p:sldId xmlns:r="http://schemas.openxmlformats.org/officeDocument/2006/relationships" id="259" r:id="R454f5e1feab44d69"/>
    <p:sldId xmlns:r="http://schemas.openxmlformats.org/officeDocument/2006/relationships" id="260" r:id="Rf45fcce0077e4e6c"/>
    <p:sldId xmlns:r="http://schemas.openxmlformats.org/officeDocument/2006/relationships" id="261" r:id="Rfc7eb4047d3e4b46"/>
    <p:sldId xmlns:r="http://schemas.openxmlformats.org/officeDocument/2006/relationships" id="262" r:id="R9fc1eeac95db40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481c4f20804650" /><Relationship Type="http://schemas.openxmlformats.org/officeDocument/2006/relationships/slide" Target="/ppt/slides/slide1.xml" Id="R7f6165c2769f42b3" /><Relationship Type="http://schemas.openxmlformats.org/officeDocument/2006/relationships/slide" Target="/ppt/slides/slide2.xml" Id="Rf58006bbd78642a9" /><Relationship Type="http://schemas.openxmlformats.org/officeDocument/2006/relationships/slide" Target="/ppt/slides/slide3.xml" Id="Rc72afaea7d5546a2" /><Relationship Type="http://schemas.openxmlformats.org/officeDocument/2006/relationships/slide" Target="/ppt/slides/slide4.xml" Id="R454f5e1feab44d69" /><Relationship Type="http://schemas.openxmlformats.org/officeDocument/2006/relationships/slide" Target="/ppt/slides/slide5.xml" Id="Rf45fcce0077e4e6c" /><Relationship Type="http://schemas.openxmlformats.org/officeDocument/2006/relationships/slide" Target="/ppt/slides/slide6.xml" Id="Rfc7eb4047d3e4b46" /><Relationship Type="http://schemas.openxmlformats.org/officeDocument/2006/relationships/slide" Target="/ppt/slides/slide7.xml" Id="R9fc1eeac95db40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5540488aa047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b5245738e0493b" /><Relationship Type="http://schemas.openxmlformats.org/officeDocument/2006/relationships/theme" Target="/ppt/slideMasters/theme/theme1.xml" Id="Rbe6d97e762eb4d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b5245738e049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6c9a7bdd5147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cc85d14b2741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1b920987341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d5044f81040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c84168a1ae48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60f9117df48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7299818e64c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TWO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TWO INVEST AS ble etablert [år] og holder til i Rud.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−92 558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225 149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5 392 353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5 446 414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WERNER OGNEDAL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ARSTAD OGNEDAL  –  44,0 %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ALICE ARSTAD OGNEDAL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WERNER OGNEDAL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Ingstads vei 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1351 Rud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989 181 521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TWO INVEST AS</a:t>
            </a:r>
          </a:p>
        </p:txBody>
      </p:sp>
    </p:spTree>
  </p:cSld>
  <p:clrMapOvr>
    <a:masterClrMapping xmlns:a="http://schemas.openxmlformats.org/drawingml/2006/main"/>
  </p:clrMapOvr>
</p:sld>
</file>