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409ecdef03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42d5a5fee4d1f"/>
  </p:sldMasterIdLst>
  <p:sldIdLst>
    <p:sldId xmlns:r="http://schemas.openxmlformats.org/officeDocument/2006/relationships" id="256" r:id="R1ca85e22dd9049f1"/>
    <p:sldId xmlns:r="http://schemas.openxmlformats.org/officeDocument/2006/relationships" id="257" r:id="Rc5998f8ef6624230"/>
    <p:sldId xmlns:r="http://schemas.openxmlformats.org/officeDocument/2006/relationships" id="258" r:id="Ra860cfd54dad4fd9"/>
    <p:sldId xmlns:r="http://schemas.openxmlformats.org/officeDocument/2006/relationships" id="259" r:id="R5c98aa15e2574c96"/>
    <p:sldId xmlns:r="http://schemas.openxmlformats.org/officeDocument/2006/relationships" id="260" r:id="R6538587da53f400f"/>
    <p:sldId xmlns:r="http://schemas.openxmlformats.org/officeDocument/2006/relationships" id="261" r:id="Rd7bea34eb98b4dce"/>
    <p:sldId xmlns:r="http://schemas.openxmlformats.org/officeDocument/2006/relationships" id="262" r:id="Rd57368eb5773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42d5a5fee4d1f" /><Relationship Type="http://schemas.openxmlformats.org/officeDocument/2006/relationships/slide" Target="/ppt/slides/slide1.xml" Id="R1ca85e22dd9049f1" /><Relationship Type="http://schemas.openxmlformats.org/officeDocument/2006/relationships/slide" Target="/ppt/slides/slide2.xml" Id="Rc5998f8ef6624230" /><Relationship Type="http://schemas.openxmlformats.org/officeDocument/2006/relationships/slide" Target="/ppt/slides/slide3.xml" Id="Ra860cfd54dad4fd9" /><Relationship Type="http://schemas.openxmlformats.org/officeDocument/2006/relationships/slide" Target="/ppt/slides/slide4.xml" Id="R5c98aa15e2574c96" /><Relationship Type="http://schemas.openxmlformats.org/officeDocument/2006/relationships/slide" Target="/ppt/slides/slide5.xml" Id="R6538587da53f400f" /><Relationship Type="http://schemas.openxmlformats.org/officeDocument/2006/relationships/slide" Target="/ppt/slides/slide6.xml" Id="Rd7bea34eb98b4dce" /><Relationship Type="http://schemas.openxmlformats.org/officeDocument/2006/relationships/slide" Target="/ppt/slides/slide7.xml" Id="Rd57368eb5773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57ad4cc87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e85e54d5d4424" /><Relationship Type="http://schemas.openxmlformats.org/officeDocument/2006/relationships/theme" Target="/ppt/slideMasters/theme/theme1.xml" Id="Ref688bed3b48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e85e54d5d44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783001ff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ae682a12f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8f36bb31e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20a91b4547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6e892cd0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3a822b6c74e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06de1c2c2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