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116f55fef14b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fe1e124d6d4350"/>
  </p:sldMasterIdLst>
  <p:sldIdLst>
    <p:sldId xmlns:r="http://schemas.openxmlformats.org/officeDocument/2006/relationships" id="256" r:id="Rd8edd35471d847ab"/>
    <p:sldId xmlns:r="http://schemas.openxmlformats.org/officeDocument/2006/relationships" id="257" r:id="Rf504e110d2a34084"/>
    <p:sldId xmlns:r="http://schemas.openxmlformats.org/officeDocument/2006/relationships" id="258" r:id="Rac6bdcfa085e477a"/>
    <p:sldId xmlns:r="http://schemas.openxmlformats.org/officeDocument/2006/relationships" id="259" r:id="R33fd84441edd44f4"/>
    <p:sldId xmlns:r="http://schemas.openxmlformats.org/officeDocument/2006/relationships" id="260" r:id="Rb3abc97e5eab4b5c"/>
    <p:sldId xmlns:r="http://schemas.openxmlformats.org/officeDocument/2006/relationships" id="261" r:id="R6c0dc8ded1234695"/>
    <p:sldId xmlns:r="http://schemas.openxmlformats.org/officeDocument/2006/relationships" id="262" r:id="R98fbfc26885948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fe1e124d6d4350" /><Relationship Type="http://schemas.openxmlformats.org/officeDocument/2006/relationships/slide" Target="/ppt/slides/slide1.xml" Id="Rd8edd35471d847ab" /><Relationship Type="http://schemas.openxmlformats.org/officeDocument/2006/relationships/slide" Target="/ppt/slides/slide2.xml" Id="Rf504e110d2a34084" /><Relationship Type="http://schemas.openxmlformats.org/officeDocument/2006/relationships/slide" Target="/ppt/slides/slide3.xml" Id="Rac6bdcfa085e477a" /><Relationship Type="http://schemas.openxmlformats.org/officeDocument/2006/relationships/slide" Target="/ppt/slides/slide4.xml" Id="R33fd84441edd44f4" /><Relationship Type="http://schemas.openxmlformats.org/officeDocument/2006/relationships/slide" Target="/ppt/slides/slide5.xml" Id="Rb3abc97e5eab4b5c" /><Relationship Type="http://schemas.openxmlformats.org/officeDocument/2006/relationships/slide" Target="/ppt/slides/slide6.xml" Id="R6c0dc8ded1234695" /><Relationship Type="http://schemas.openxmlformats.org/officeDocument/2006/relationships/slide" Target="/ppt/slides/slide7.xml" Id="R98fbfc26885948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94021514e146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1d9d8899764ec2" /><Relationship Type="http://schemas.openxmlformats.org/officeDocument/2006/relationships/theme" Target="/ppt/slideMasters/theme/theme1.xml" Id="Raf1c5daca12b47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1d9d8899764e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3b361891ed43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1e0227a14243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90d461043a4a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d12a5283a341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5fe254d15c40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d05b054d240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d3a3046f1545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KRIHAR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KRIHAR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1 953 260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1 879 541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1 275 513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4 047 594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4 492 427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HARESTAD  –  27,5 %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HARESTAD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SILJE HARESTAD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STIAN HARESTAD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SHARE INVESTMENT AS  –  13,8 %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TSH AS  –  13,8 %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Perigon, Torvmyrveien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4070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989 201 166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