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4184f707c2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8b02008ebb4913"/>
  </p:sldMasterIdLst>
  <p:sldIdLst>
    <p:sldId xmlns:r="http://schemas.openxmlformats.org/officeDocument/2006/relationships" id="256" r:id="Rce21644698e144fc"/>
    <p:sldId xmlns:r="http://schemas.openxmlformats.org/officeDocument/2006/relationships" id="257" r:id="Re66426dda74c4e74"/>
    <p:sldId xmlns:r="http://schemas.openxmlformats.org/officeDocument/2006/relationships" id="258" r:id="R982412ba83174382"/>
    <p:sldId xmlns:r="http://schemas.openxmlformats.org/officeDocument/2006/relationships" id="259" r:id="Re727f981779f4751"/>
    <p:sldId xmlns:r="http://schemas.openxmlformats.org/officeDocument/2006/relationships" id="260" r:id="Rbc86e435b8244be3"/>
    <p:sldId xmlns:r="http://schemas.openxmlformats.org/officeDocument/2006/relationships" id="261" r:id="Rc66de6573b1c4751"/>
    <p:sldId xmlns:r="http://schemas.openxmlformats.org/officeDocument/2006/relationships" id="262" r:id="R1e47f6c3ab6c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b02008ebb4913" /><Relationship Type="http://schemas.openxmlformats.org/officeDocument/2006/relationships/slide" Target="/ppt/slides/slide1.xml" Id="Rce21644698e144fc" /><Relationship Type="http://schemas.openxmlformats.org/officeDocument/2006/relationships/slide" Target="/ppt/slides/slide2.xml" Id="Re66426dda74c4e74" /><Relationship Type="http://schemas.openxmlformats.org/officeDocument/2006/relationships/slide" Target="/ppt/slides/slide3.xml" Id="R982412ba83174382" /><Relationship Type="http://schemas.openxmlformats.org/officeDocument/2006/relationships/slide" Target="/ppt/slides/slide4.xml" Id="Re727f981779f4751" /><Relationship Type="http://schemas.openxmlformats.org/officeDocument/2006/relationships/slide" Target="/ppt/slides/slide5.xml" Id="Rbc86e435b8244be3" /><Relationship Type="http://schemas.openxmlformats.org/officeDocument/2006/relationships/slide" Target="/ppt/slides/slide6.xml" Id="Rc66de6573b1c4751" /><Relationship Type="http://schemas.openxmlformats.org/officeDocument/2006/relationships/slide" Target="/ppt/slides/slide7.xml" Id="R1e47f6c3ab6c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067055c0e4a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321a598b04576" /><Relationship Type="http://schemas.openxmlformats.org/officeDocument/2006/relationships/theme" Target="/ppt/slideMasters/theme/theme1.xml" Id="Raf85d88e3df34c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321a598b045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5612d90704e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6432a514149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70fa4a024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10d9d350b44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76c07a03d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39a50799d4c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b864a1857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S.S CAPITAL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S.S CAPITAL MANAGEMENT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88 121 587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341 278 629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342 916 041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SKÅLAND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65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