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36a918d12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480c23dfb4f0f"/>
  </p:sldMasterIdLst>
  <p:sldIdLst>
    <p:sldId xmlns:r="http://schemas.openxmlformats.org/officeDocument/2006/relationships" id="256" r:id="R32dfbacd077d464e"/>
    <p:sldId xmlns:r="http://schemas.openxmlformats.org/officeDocument/2006/relationships" id="257" r:id="R3ffc52d52e0e44fa"/>
    <p:sldId xmlns:r="http://schemas.openxmlformats.org/officeDocument/2006/relationships" id="258" r:id="R41656a37166d48d6"/>
    <p:sldId xmlns:r="http://schemas.openxmlformats.org/officeDocument/2006/relationships" id="259" r:id="R71479592df7748a0"/>
    <p:sldId xmlns:r="http://schemas.openxmlformats.org/officeDocument/2006/relationships" id="260" r:id="R1a5949d1867e4fa2"/>
    <p:sldId xmlns:r="http://schemas.openxmlformats.org/officeDocument/2006/relationships" id="261" r:id="R899a04d4383f440c"/>
    <p:sldId xmlns:r="http://schemas.openxmlformats.org/officeDocument/2006/relationships" id="262" r:id="R5a04deb5438e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480c23dfb4f0f" /><Relationship Type="http://schemas.openxmlformats.org/officeDocument/2006/relationships/slide" Target="/ppt/slides/slide1.xml" Id="R32dfbacd077d464e" /><Relationship Type="http://schemas.openxmlformats.org/officeDocument/2006/relationships/slide" Target="/ppt/slides/slide2.xml" Id="R3ffc52d52e0e44fa" /><Relationship Type="http://schemas.openxmlformats.org/officeDocument/2006/relationships/slide" Target="/ppt/slides/slide3.xml" Id="R41656a37166d48d6" /><Relationship Type="http://schemas.openxmlformats.org/officeDocument/2006/relationships/slide" Target="/ppt/slides/slide4.xml" Id="R71479592df7748a0" /><Relationship Type="http://schemas.openxmlformats.org/officeDocument/2006/relationships/slide" Target="/ppt/slides/slide5.xml" Id="R1a5949d1867e4fa2" /><Relationship Type="http://schemas.openxmlformats.org/officeDocument/2006/relationships/slide" Target="/ppt/slides/slide6.xml" Id="R899a04d4383f440c" /><Relationship Type="http://schemas.openxmlformats.org/officeDocument/2006/relationships/slide" Target="/ppt/slides/slide7.xml" Id="R5a04deb5438e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ede35fced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eab2e8f7c449e" /><Relationship Type="http://schemas.openxmlformats.org/officeDocument/2006/relationships/theme" Target="/ppt/slideMasters/theme/theme1.xml" Id="R358000fa1163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eeab2e8f7c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c56f330cc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4d33dfad3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dcbf777a3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843fe115a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0fa783654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57cd26d934d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fb23926142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A. 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A. SVENDSEN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5 379 494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ANDRE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