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34289e259445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ba5e38de84731"/>
  </p:sldMasterIdLst>
  <p:sldIdLst>
    <p:sldId xmlns:r="http://schemas.openxmlformats.org/officeDocument/2006/relationships" id="256" r:id="Ra612dd3f5d3e4487"/>
    <p:sldId xmlns:r="http://schemas.openxmlformats.org/officeDocument/2006/relationships" id="257" r:id="Rb671c6381cdd4d14"/>
    <p:sldId xmlns:r="http://schemas.openxmlformats.org/officeDocument/2006/relationships" id="258" r:id="Rd4a13fea8f6046f2"/>
    <p:sldId xmlns:r="http://schemas.openxmlformats.org/officeDocument/2006/relationships" id="259" r:id="R9fdec36cf0404ccd"/>
    <p:sldId xmlns:r="http://schemas.openxmlformats.org/officeDocument/2006/relationships" id="260" r:id="Ra30b56b019d74d9e"/>
    <p:sldId xmlns:r="http://schemas.openxmlformats.org/officeDocument/2006/relationships" id="261" r:id="R16d1ca7ce1d04492"/>
    <p:sldId xmlns:r="http://schemas.openxmlformats.org/officeDocument/2006/relationships" id="262" r:id="R20413c7066384c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ba5e38de84731" /><Relationship Type="http://schemas.openxmlformats.org/officeDocument/2006/relationships/slide" Target="/ppt/slides/slide1.xml" Id="Ra612dd3f5d3e4487" /><Relationship Type="http://schemas.openxmlformats.org/officeDocument/2006/relationships/slide" Target="/ppt/slides/slide2.xml" Id="Rb671c6381cdd4d14" /><Relationship Type="http://schemas.openxmlformats.org/officeDocument/2006/relationships/slide" Target="/ppt/slides/slide3.xml" Id="Rd4a13fea8f6046f2" /><Relationship Type="http://schemas.openxmlformats.org/officeDocument/2006/relationships/slide" Target="/ppt/slides/slide4.xml" Id="R9fdec36cf0404ccd" /><Relationship Type="http://schemas.openxmlformats.org/officeDocument/2006/relationships/slide" Target="/ppt/slides/slide5.xml" Id="Ra30b56b019d74d9e" /><Relationship Type="http://schemas.openxmlformats.org/officeDocument/2006/relationships/slide" Target="/ppt/slides/slide6.xml" Id="R16d1ca7ce1d04492" /><Relationship Type="http://schemas.openxmlformats.org/officeDocument/2006/relationships/slide" Target="/ppt/slides/slide7.xml" Id="R20413c7066384c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e9cf5d13a142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c57bec78a4520" /><Relationship Type="http://schemas.openxmlformats.org/officeDocument/2006/relationships/theme" Target="/ppt/slideMasters/theme/theme1.xml" Id="R7ca60cd1c5354c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1c57bec78a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0dc61b7144b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38f958e254f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08ea93b3a46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058a7de8b46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474312aa744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bf4a3895a47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ddeb7f14f4a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