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71f416ba2f4b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d6ed29607e54f29"/>
  </p:sldMasterIdLst>
  <p:sldIdLst>
    <p:sldId xmlns:r="http://schemas.openxmlformats.org/officeDocument/2006/relationships" id="256" r:id="Rde9ed0d19c3647d5"/>
    <p:sldId xmlns:r="http://schemas.openxmlformats.org/officeDocument/2006/relationships" id="257" r:id="R4506b939541b47c7"/>
    <p:sldId xmlns:r="http://schemas.openxmlformats.org/officeDocument/2006/relationships" id="258" r:id="R564b0cafc98a49fb"/>
    <p:sldId xmlns:r="http://schemas.openxmlformats.org/officeDocument/2006/relationships" id="259" r:id="R4aa33408befd497f"/>
    <p:sldId xmlns:r="http://schemas.openxmlformats.org/officeDocument/2006/relationships" id="260" r:id="R767a3071ffac470d"/>
    <p:sldId xmlns:r="http://schemas.openxmlformats.org/officeDocument/2006/relationships" id="261" r:id="Rf6182c1e5635441d"/>
    <p:sldId xmlns:r="http://schemas.openxmlformats.org/officeDocument/2006/relationships" id="262" r:id="R45e3d3a112604f4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d6ed29607e54f29" /><Relationship Type="http://schemas.openxmlformats.org/officeDocument/2006/relationships/slide" Target="/ppt/slides/slide1.xml" Id="Rde9ed0d19c3647d5" /><Relationship Type="http://schemas.openxmlformats.org/officeDocument/2006/relationships/slide" Target="/ppt/slides/slide2.xml" Id="R4506b939541b47c7" /><Relationship Type="http://schemas.openxmlformats.org/officeDocument/2006/relationships/slide" Target="/ppt/slides/slide3.xml" Id="R564b0cafc98a49fb" /><Relationship Type="http://schemas.openxmlformats.org/officeDocument/2006/relationships/slide" Target="/ppt/slides/slide4.xml" Id="R4aa33408befd497f" /><Relationship Type="http://schemas.openxmlformats.org/officeDocument/2006/relationships/slide" Target="/ppt/slides/slide5.xml" Id="R767a3071ffac470d" /><Relationship Type="http://schemas.openxmlformats.org/officeDocument/2006/relationships/slide" Target="/ppt/slides/slide6.xml" Id="Rf6182c1e5635441d" /><Relationship Type="http://schemas.openxmlformats.org/officeDocument/2006/relationships/slide" Target="/ppt/slides/slide7.xml" Id="R45e3d3a112604f4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40af75361b409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bc72ca7a3423d" /><Relationship Type="http://schemas.openxmlformats.org/officeDocument/2006/relationships/theme" Target="/ppt/slideMasters/theme/theme1.xml" Id="R1999fcf2b6a64a0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bdbc72ca7a3423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efa79a4d3c4c1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c5e7f4b9ac4ff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2811d977c345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dc6366454b4d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809c8cf4af4f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8050e83dd64e8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ff025471477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PETORS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PETORS AS ble etablert [år] og holder til i Hommelvik.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73 945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−2 384 258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657 010 442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1 343 320 108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1 362 481 813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JØRGEN WEISETHAUNET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Hommelvikhøgda, Malvikvegen 1565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7550 Hommelvik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989 217 607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PETORS AS</a:t>
            </a:r>
          </a:p>
        </p:txBody>
      </p:sp>
    </p:spTree>
  </p:cSld>
  <p:clrMapOvr>
    <a:masterClrMapping xmlns:a="http://schemas.openxmlformats.org/drawingml/2006/main"/>
  </p:clrMapOvr>
</p:sld>
</file>