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3fde12fb2244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66acb124db477a"/>
  </p:sldMasterIdLst>
  <p:sldIdLst>
    <p:sldId xmlns:r="http://schemas.openxmlformats.org/officeDocument/2006/relationships" id="256" r:id="R9aa49838ea4d495e"/>
    <p:sldId xmlns:r="http://schemas.openxmlformats.org/officeDocument/2006/relationships" id="257" r:id="R87ec7aaf314240c6"/>
    <p:sldId xmlns:r="http://schemas.openxmlformats.org/officeDocument/2006/relationships" id="258" r:id="R33360a7593834c60"/>
    <p:sldId xmlns:r="http://schemas.openxmlformats.org/officeDocument/2006/relationships" id="259" r:id="R3725b4272646426b"/>
    <p:sldId xmlns:r="http://schemas.openxmlformats.org/officeDocument/2006/relationships" id="260" r:id="R71ff121e3db1453c"/>
    <p:sldId xmlns:r="http://schemas.openxmlformats.org/officeDocument/2006/relationships" id="261" r:id="Ra507abf1f4124d30"/>
    <p:sldId xmlns:r="http://schemas.openxmlformats.org/officeDocument/2006/relationships" id="262" r:id="Re5d080a14c0e41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66acb124db477a" /><Relationship Type="http://schemas.openxmlformats.org/officeDocument/2006/relationships/slide" Target="/ppt/slides/slide1.xml" Id="R9aa49838ea4d495e" /><Relationship Type="http://schemas.openxmlformats.org/officeDocument/2006/relationships/slide" Target="/ppt/slides/slide2.xml" Id="R87ec7aaf314240c6" /><Relationship Type="http://schemas.openxmlformats.org/officeDocument/2006/relationships/slide" Target="/ppt/slides/slide3.xml" Id="R33360a7593834c60" /><Relationship Type="http://schemas.openxmlformats.org/officeDocument/2006/relationships/slide" Target="/ppt/slides/slide4.xml" Id="R3725b4272646426b" /><Relationship Type="http://schemas.openxmlformats.org/officeDocument/2006/relationships/slide" Target="/ppt/slides/slide5.xml" Id="R71ff121e3db1453c" /><Relationship Type="http://schemas.openxmlformats.org/officeDocument/2006/relationships/slide" Target="/ppt/slides/slide6.xml" Id="Ra507abf1f4124d30" /><Relationship Type="http://schemas.openxmlformats.org/officeDocument/2006/relationships/slide" Target="/ppt/slides/slide7.xml" Id="Re5d080a14c0e41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49815e6dea4f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3df9c16584208" /><Relationship Type="http://schemas.openxmlformats.org/officeDocument/2006/relationships/theme" Target="/ppt/slideMasters/theme/theme1.xml" Id="R1f7bacf64d9d44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93df9c165842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aba4dce3f4a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421a012be40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20a0b9b2840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764d03f9044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e497114c74b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45f7c056540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1a7d8443044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FIRDA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 REVISJON &amp; RÅDGIVNING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9 083 509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2 436 968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4 483 502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MAGNAR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KRIKEN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Elvegården, Naustdalsvegen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78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